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1979422340" r:id="rId4"/>
    <p:sldId id="334" r:id="rId5"/>
    <p:sldId id="1979422350" r:id="rId6"/>
    <p:sldId id="1979422346" r:id="rId7"/>
    <p:sldId id="1979422343" r:id="rId8"/>
    <p:sldId id="1979422351" r:id="rId9"/>
    <p:sldId id="1979422344" r:id="rId10"/>
    <p:sldId id="1979422345" r:id="rId11"/>
    <p:sldId id="1979422352" r:id="rId12"/>
    <p:sldId id="1979422355" r:id="rId13"/>
    <p:sldId id="1979422356" r:id="rId14"/>
    <p:sldId id="1979422357" r:id="rId15"/>
    <p:sldId id="1979422358" r:id="rId16"/>
    <p:sldId id="1979422361" r:id="rId17"/>
    <p:sldId id="1979422362" r:id="rId18"/>
    <p:sldId id="1979422363" r:id="rId19"/>
    <p:sldId id="1979422364" r:id="rId20"/>
    <p:sldId id="1979422365" r:id="rId21"/>
    <p:sldId id="1979422366" r:id="rId22"/>
    <p:sldId id="1979422367" r:id="rId23"/>
    <p:sldId id="1979422368" r:id="rId24"/>
    <p:sldId id="1979422360" r:id="rId25"/>
    <p:sldId id="336" r:id="rId26"/>
    <p:sldId id="1979422359" r:id="rId27"/>
    <p:sldId id="1979422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07A7FC"/>
    <a:srgbClr val="FF0000"/>
    <a:srgbClr val="686EBC"/>
    <a:srgbClr val="D4D6EC"/>
    <a:srgbClr val="E8F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BFF6B2-2CA3-4F12-84DF-FBB96B224CE0}" v="1" dt="2024-04-29T21:59:30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80" autoAdjust="0"/>
    <p:restoredTop sz="97145" autoAdjust="0"/>
  </p:normalViewPr>
  <p:slideViewPr>
    <p:cSldViewPr snapToGrid="0">
      <p:cViewPr varScale="1">
        <p:scale>
          <a:sx n="162" d="100"/>
          <a:sy n="162" d="100"/>
        </p:scale>
        <p:origin x="82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, Peiwen" userId="1549afaf-02a5-4197-83a7-8672734b7879" providerId="ADAL" clId="{B70C9F59-CF81-4A4C-A0CC-5E53A55496D8}"/>
    <pc:docChg chg="undo redo custSel addSld delSld modSld">
      <pc:chgData name="Yu, Peiwen" userId="1549afaf-02a5-4197-83a7-8672734b7879" providerId="ADAL" clId="{B70C9F59-CF81-4A4C-A0CC-5E53A55496D8}" dt="2022-10-14T21:41:05.405" v="3174" actId="3626"/>
      <pc:docMkLst>
        <pc:docMk/>
      </pc:docMkLst>
      <pc:sldChg chg="addSp delSp modSp mod delAnim modAnim">
        <pc:chgData name="Yu, Peiwen" userId="1549afaf-02a5-4197-83a7-8672734b7879" providerId="ADAL" clId="{B70C9F59-CF81-4A4C-A0CC-5E53A55496D8}" dt="2022-09-30T21:39:24.622" v="3164" actId="1035"/>
        <pc:sldMkLst>
          <pc:docMk/>
          <pc:sldMk cId="2926677952" sldId="336"/>
        </pc:sldMkLst>
        <pc:spChg chg="mod">
          <ac:chgData name="Yu, Peiwen" userId="1549afaf-02a5-4197-83a7-8672734b7879" providerId="ADAL" clId="{B70C9F59-CF81-4A4C-A0CC-5E53A55496D8}" dt="2022-09-29T18:39:25.232" v="3059" actId="207"/>
          <ac:spMkLst>
            <pc:docMk/>
            <pc:sldMk cId="2926677952" sldId="336"/>
            <ac:spMk id="2" creationId="{AECD556B-99B8-4694-B4E2-9F712980A554}"/>
          </ac:spMkLst>
        </pc:spChg>
        <pc:spChg chg="mod">
          <ac:chgData name="Yu, Peiwen" userId="1549afaf-02a5-4197-83a7-8672734b7879" providerId="ADAL" clId="{B70C9F59-CF81-4A4C-A0CC-5E53A55496D8}" dt="2022-09-30T21:39:12.834" v="3161" actId="1076"/>
          <ac:spMkLst>
            <pc:docMk/>
            <pc:sldMk cId="2926677952" sldId="336"/>
            <ac:spMk id="10" creationId="{17DF8177-7BC2-40C3-A295-4C5031C713EF}"/>
          </ac:spMkLst>
        </pc:spChg>
        <pc:spChg chg="mod">
          <ac:chgData name="Yu, Peiwen" userId="1549afaf-02a5-4197-83a7-8672734b7879" providerId="ADAL" clId="{B70C9F59-CF81-4A4C-A0CC-5E53A55496D8}" dt="2022-09-30T21:37:51.774" v="3151" actId="1035"/>
          <ac:spMkLst>
            <pc:docMk/>
            <pc:sldMk cId="2926677952" sldId="336"/>
            <ac:spMk id="11" creationId="{AB1814EB-4476-4481-B167-E887772710E2}"/>
          </ac:spMkLst>
        </pc:spChg>
        <pc:spChg chg="mod">
          <ac:chgData name="Yu, Peiwen" userId="1549afaf-02a5-4197-83a7-8672734b7879" providerId="ADAL" clId="{B70C9F59-CF81-4A4C-A0CC-5E53A55496D8}" dt="2022-09-30T21:35:58.387" v="3135" actId="14100"/>
          <ac:spMkLst>
            <pc:docMk/>
            <pc:sldMk cId="2926677952" sldId="336"/>
            <ac:spMk id="12" creationId="{06E41555-7A3D-4248-B05C-D86CE9081E3F}"/>
          </ac:spMkLst>
        </pc:spChg>
        <pc:spChg chg="mod">
          <ac:chgData name="Yu, Peiwen" userId="1549afaf-02a5-4197-83a7-8672734b7879" providerId="ADAL" clId="{B70C9F59-CF81-4A4C-A0CC-5E53A55496D8}" dt="2022-09-30T21:38:48.645" v="3158" actId="14100"/>
          <ac:spMkLst>
            <pc:docMk/>
            <pc:sldMk cId="2926677952" sldId="336"/>
            <ac:spMk id="13" creationId="{2312F9E1-7C7A-48B3-9BA1-9160AD8AB668}"/>
          </ac:spMkLst>
        </pc:spChg>
        <pc:spChg chg="mod">
          <ac:chgData name="Yu, Peiwen" userId="1549afaf-02a5-4197-83a7-8672734b7879" providerId="ADAL" clId="{B70C9F59-CF81-4A4C-A0CC-5E53A55496D8}" dt="2022-09-30T21:35:27.211" v="3130" actId="14100"/>
          <ac:spMkLst>
            <pc:docMk/>
            <pc:sldMk cId="2926677952" sldId="336"/>
            <ac:spMk id="15" creationId="{5BE6D959-E7C7-4273-859B-2D0DEE2AC38D}"/>
          </ac:spMkLst>
        </pc:spChg>
        <pc:spChg chg="mod">
          <ac:chgData name="Yu, Peiwen" userId="1549afaf-02a5-4197-83a7-8672734b7879" providerId="ADAL" clId="{B70C9F59-CF81-4A4C-A0CC-5E53A55496D8}" dt="2022-09-30T21:38:34.924" v="3157" actId="1076"/>
          <ac:spMkLst>
            <pc:docMk/>
            <pc:sldMk cId="2926677952" sldId="336"/>
            <ac:spMk id="17" creationId="{0967B26D-D76F-4945-BAFB-D71A64725EAA}"/>
          </ac:spMkLst>
        </pc:spChg>
        <pc:spChg chg="mod">
          <ac:chgData name="Yu, Peiwen" userId="1549afaf-02a5-4197-83a7-8672734b7879" providerId="ADAL" clId="{B70C9F59-CF81-4A4C-A0CC-5E53A55496D8}" dt="2022-09-30T21:39:08.493" v="3160" actId="1076"/>
          <ac:spMkLst>
            <pc:docMk/>
            <pc:sldMk cId="2926677952" sldId="336"/>
            <ac:spMk id="20" creationId="{A48AC8C5-54A3-48FD-8AEA-6A8EAE6C4E22}"/>
          </ac:spMkLst>
        </pc:spChg>
        <pc:spChg chg="mod">
          <ac:chgData name="Yu, Peiwen" userId="1549afaf-02a5-4197-83a7-8672734b7879" providerId="ADAL" clId="{B70C9F59-CF81-4A4C-A0CC-5E53A55496D8}" dt="2022-09-30T21:39:24.622" v="3164" actId="1035"/>
          <ac:spMkLst>
            <pc:docMk/>
            <pc:sldMk cId="2926677952" sldId="336"/>
            <ac:spMk id="21" creationId="{B6CA91DE-2359-4DCC-AF12-7D959F910129}"/>
          </ac:spMkLst>
        </pc:spChg>
        <pc:spChg chg="mod">
          <ac:chgData name="Yu, Peiwen" userId="1549afaf-02a5-4197-83a7-8672734b7879" providerId="ADAL" clId="{B70C9F59-CF81-4A4C-A0CC-5E53A55496D8}" dt="2022-09-30T21:19:40.981" v="3114" actId="1076"/>
          <ac:spMkLst>
            <pc:docMk/>
            <pc:sldMk cId="2926677952" sldId="336"/>
            <ac:spMk id="23" creationId="{BAE977D7-9BB5-4157-9B63-52146732CA04}"/>
          </ac:spMkLst>
        </pc:spChg>
        <pc:spChg chg="mod">
          <ac:chgData name="Yu, Peiwen" userId="1549afaf-02a5-4197-83a7-8672734b7879" providerId="ADAL" clId="{B70C9F59-CF81-4A4C-A0CC-5E53A55496D8}" dt="2022-09-30T21:38:09.116" v="3152" actId="1076"/>
          <ac:spMkLst>
            <pc:docMk/>
            <pc:sldMk cId="2926677952" sldId="336"/>
            <ac:spMk id="24" creationId="{61EC8211-A4C7-4E30-96A6-39CA6F6CB3CB}"/>
          </ac:spMkLst>
        </pc:spChg>
        <pc:spChg chg="del">
          <ac:chgData name="Yu, Peiwen" userId="1549afaf-02a5-4197-83a7-8672734b7879" providerId="ADAL" clId="{B70C9F59-CF81-4A4C-A0CC-5E53A55496D8}" dt="2022-09-30T21:36:02.015" v="3136" actId="478"/>
          <ac:spMkLst>
            <pc:docMk/>
            <pc:sldMk cId="2926677952" sldId="336"/>
            <ac:spMk id="25" creationId="{4443DB60-B373-465B-B7E6-60CA8F891AA8}"/>
          </ac:spMkLst>
        </pc:spChg>
        <pc:spChg chg="add mod">
          <ac:chgData name="Yu, Peiwen" userId="1549afaf-02a5-4197-83a7-8672734b7879" providerId="ADAL" clId="{B70C9F59-CF81-4A4C-A0CC-5E53A55496D8}" dt="2022-09-30T21:38:16.649" v="3155" actId="14100"/>
          <ac:spMkLst>
            <pc:docMk/>
            <pc:sldMk cId="2926677952" sldId="336"/>
            <ac:spMk id="26" creationId="{84129094-5738-4A58-A361-E1BD0A8922E5}"/>
          </ac:spMkLst>
        </pc:spChg>
        <pc:spChg chg="add mod">
          <ac:chgData name="Yu, Peiwen" userId="1549afaf-02a5-4197-83a7-8672734b7879" providerId="ADAL" clId="{B70C9F59-CF81-4A4C-A0CC-5E53A55496D8}" dt="2022-09-30T21:38:19.242" v="3156" actId="1076"/>
          <ac:spMkLst>
            <pc:docMk/>
            <pc:sldMk cId="2926677952" sldId="336"/>
            <ac:spMk id="27" creationId="{6ACC7095-2EB9-4CB1-9AC3-2D137953AF08}"/>
          </ac:spMkLst>
        </pc:spChg>
      </pc:sldChg>
      <pc:sldChg chg="addSp delSp modSp mod">
        <pc:chgData name="Yu, Peiwen" userId="1549afaf-02a5-4197-83a7-8672734b7879" providerId="ADAL" clId="{B70C9F59-CF81-4A4C-A0CC-5E53A55496D8}" dt="2022-10-14T21:41:05.405" v="3174" actId="3626"/>
        <pc:sldMkLst>
          <pc:docMk/>
          <pc:sldMk cId="778557666" sldId="1979422340"/>
        </pc:sldMkLst>
        <pc:spChg chg="mod">
          <ac:chgData name="Yu, Peiwen" userId="1549afaf-02a5-4197-83a7-8672734b7879" providerId="ADAL" clId="{B70C9F59-CF81-4A4C-A0CC-5E53A55496D8}" dt="2022-09-29T16:47:42.931" v="2402" actId="255"/>
          <ac:spMkLst>
            <pc:docMk/>
            <pc:sldMk cId="778557666" sldId="1979422340"/>
            <ac:spMk id="2" creationId="{7AEE7BAC-DFD7-41E0-9A00-6222D94A3F1E}"/>
          </ac:spMkLst>
        </pc:spChg>
        <pc:spChg chg="mod">
          <ac:chgData name="Yu, Peiwen" userId="1549afaf-02a5-4197-83a7-8672734b7879" providerId="ADAL" clId="{B70C9F59-CF81-4A4C-A0CC-5E53A55496D8}" dt="2022-09-28T18:03:57.276" v="2165" actId="1076"/>
          <ac:spMkLst>
            <pc:docMk/>
            <pc:sldMk cId="778557666" sldId="1979422340"/>
            <ac:spMk id="4" creationId="{C0BB4F9C-66B2-4233-B463-B0BAF513656F}"/>
          </ac:spMkLst>
        </pc:spChg>
        <pc:spChg chg="del">
          <ac:chgData name="Yu, Peiwen" userId="1549afaf-02a5-4197-83a7-8672734b7879" providerId="ADAL" clId="{B70C9F59-CF81-4A4C-A0CC-5E53A55496D8}" dt="2022-09-29T16:48:38.150" v="2407" actId="478"/>
          <ac:spMkLst>
            <pc:docMk/>
            <pc:sldMk cId="778557666" sldId="1979422340"/>
            <ac:spMk id="17" creationId="{E605AD68-9FC8-4269-BEDE-358768C79AFC}"/>
          </ac:spMkLst>
        </pc:spChg>
        <pc:spChg chg="mod">
          <ac:chgData name="Yu, Peiwen" userId="1549afaf-02a5-4197-83a7-8672734b7879" providerId="ADAL" clId="{B70C9F59-CF81-4A4C-A0CC-5E53A55496D8}" dt="2022-09-26T22:23:54.009" v="1691" actId="14100"/>
          <ac:spMkLst>
            <pc:docMk/>
            <pc:sldMk cId="778557666" sldId="1979422340"/>
            <ac:spMk id="60" creationId="{E2D5BAFA-7586-41AF-8F80-B7566E93884E}"/>
          </ac:spMkLst>
        </pc:spChg>
        <pc:spChg chg="add del mod">
          <ac:chgData name="Yu, Peiwen" userId="1549afaf-02a5-4197-83a7-8672734b7879" providerId="ADAL" clId="{B70C9F59-CF81-4A4C-A0CC-5E53A55496D8}" dt="2022-09-29T17:05:50.015" v="2622"/>
          <ac:spMkLst>
            <pc:docMk/>
            <pc:sldMk cId="778557666" sldId="1979422340"/>
            <ac:spMk id="80" creationId="{F0AF2631-3DEA-41D8-A6F2-3EA95F737C38}"/>
          </ac:spMkLst>
        </pc:spChg>
        <pc:spChg chg="add mod">
          <ac:chgData name="Yu, Peiwen" userId="1549afaf-02a5-4197-83a7-8672734b7879" providerId="ADAL" clId="{B70C9F59-CF81-4A4C-A0CC-5E53A55496D8}" dt="2022-09-27T00:50:40.381" v="1971" actId="1035"/>
          <ac:spMkLst>
            <pc:docMk/>
            <pc:sldMk cId="778557666" sldId="1979422340"/>
            <ac:spMk id="93" creationId="{ADB2180D-CC8B-4DB7-9E20-2C475B5DCEAA}"/>
          </ac:spMkLst>
        </pc:spChg>
        <pc:spChg chg="add mod">
          <ac:chgData name="Yu, Peiwen" userId="1549afaf-02a5-4197-83a7-8672734b7879" providerId="ADAL" clId="{B70C9F59-CF81-4A4C-A0CC-5E53A55496D8}" dt="2022-09-27T00:48:33.295" v="1947" actId="1035"/>
          <ac:spMkLst>
            <pc:docMk/>
            <pc:sldMk cId="778557666" sldId="1979422340"/>
            <ac:spMk id="94" creationId="{2B44C9B2-7515-46BC-A71F-99E1B1ED2601}"/>
          </ac:spMkLst>
        </pc:spChg>
        <pc:spChg chg="add mod">
          <ac:chgData name="Yu, Peiwen" userId="1549afaf-02a5-4197-83a7-8672734b7879" providerId="ADAL" clId="{B70C9F59-CF81-4A4C-A0CC-5E53A55496D8}" dt="2022-09-27T00:49:25.842" v="1949" actId="1036"/>
          <ac:spMkLst>
            <pc:docMk/>
            <pc:sldMk cId="778557666" sldId="1979422340"/>
            <ac:spMk id="95" creationId="{4F7ED41E-1D6D-40E8-8169-D2D926073942}"/>
          </ac:spMkLst>
        </pc:spChg>
        <pc:spChg chg="add mod">
          <ac:chgData name="Yu, Peiwen" userId="1549afaf-02a5-4197-83a7-8672734b7879" providerId="ADAL" clId="{B70C9F59-CF81-4A4C-A0CC-5E53A55496D8}" dt="2022-09-29T16:48:22.771" v="2405"/>
          <ac:spMkLst>
            <pc:docMk/>
            <pc:sldMk cId="778557666" sldId="1979422340"/>
            <ac:spMk id="101" creationId="{41EBB2EE-A9CF-413D-976E-42B1FD8DF9A6}"/>
          </ac:spMkLst>
        </pc:spChg>
        <pc:spChg chg="add mod">
          <ac:chgData name="Yu, Peiwen" userId="1549afaf-02a5-4197-83a7-8672734b7879" providerId="ADAL" clId="{B70C9F59-CF81-4A4C-A0CC-5E53A55496D8}" dt="2022-09-29T17:11:07.508" v="2728" actId="1076"/>
          <ac:spMkLst>
            <pc:docMk/>
            <pc:sldMk cId="778557666" sldId="1979422340"/>
            <ac:spMk id="102" creationId="{9DBC80A6-BF0D-41D0-88F0-32D7B9BA0685}"/>
          </ac:spMkLst>
        </pc:spChg>
        <pc:spChg chg="add del mod">
          <ac:chgData name="Yu, Peiwen" userId="1549afaf-02a5-4197-83a7-8672734b7879" providerId="ADAL" clId="{B70C9F59-CF81-4A4C-A0CC-5E53A55496D8}" dt="2022-09-29T16:53:50.884" v="2526" actId="478"/>
          <ac:spMkLst>
            <pc:docMk/>
            <pc:sldMk cId="778557666" sldId="1979422340"/>
            <ac:spMk id="104" creationId="{5DECE8FF-0456-41FC-84FB-A22B1832662C}"/>
          </ac:spMkLst>
        </pc:spChg>
        <pc:spChg chg="add mod">
          <ac:chgData name="Yu, Peiwen" userId="1549afaf-02a5-4197-83a7-8672734b7879" providerId="ADAL" clId="{B70C9F59-CF81-4A4C-A0CC-5E53A55496D8}" dt="2022-10-14T21:41:01.997" v="3173" actId="3626"/>
          <ac:spMkLst>
            <pc:docMk/>
            <pc:sldMk cId="778557666" sldId="1979422340"/>
            <ac:spMk id="105" creationId="{6C6752BA-96AD-4531-B3AE-3DAF274A4B1C}"/>
          </ac:spMkLst>
        </pc:spChg>
        <pc:spChg chg="add del mod">
          <ac:chgData name="Yu, Peiwen" userId="1549afaf-02a5-4197-83a7-8672734b7879" providerId="ADAL" clId="{B70C9F59-CF81-4A4C-A0CC-5E53A55496D8}" dt="2022-09-29T17:40:12.841" v="2849" actId="478"/>
          <ac:spMkLst>
            <pc:docMk/>
            <pc:sldMk cId="778557666" sldId="1979422340"/>
            <ac:spMk id="109" creationId="{FF301349-A772-4E79-8A55-5ACA7B4FC71C}"/>
          </ac:spMkLst>
        </pc:spChg>
        <pc:spChg chg="add mod">
          <ac:chgData name="Yu, Peiwen" userId="1549afaf-02a5-4197-83a7-8672734b7879" providerId="ADAL" clId="{B70C9F59-CF81-4A4C-A0CC-5E53A55496D8}" dt="2022-10-14T21:39:57.203" v="3166" actId="3626"/>
          <ac:spMkLst>
            <pc:docMk/>
            <pc:sldMk cId="778557666" sldId="1979422340"/>
            <ac:spMk id="110" creationId="{02480137-5227-49FC-96E5-81EA91C16BC1}"/>
          </ac:spMkLst>
        </pc:spChg>
        <pc:spChg chg="add del mod">
          <ac:chgData name="Yu, Peiwen" userId="1549afaf-02a5-4197-83a7-8672734b7879" providerId="ADAL" clId="{B70C9F59-CF81-4A4C-A0CC-5E53A55496D8}" dt="2022-09-29T18:37:45.922" v="3000" actId="478"/>
          <ac:spMkLst>
            <pc:docMk/>
            <pc:sldMk cId="778557666" sldId="1979422340"/>
            <ac:spMk id="124" creationId="{16A11A9E-7FB6-443A-9635-2C24862881CD}"/>
          </ac:spMkLst>
        </pc:spChg>
        <pc:spChg chg="mod">
          <ac:chgData name="Yu, Peiwen" userId="1549afaf-02a5-4197-83a7-8672734b7879" providerId="ADAL" clId="{B70C9F59-CF81-4A4C-A0CC-5E53A55496D8}" dt="2022-09-27T01:18:18.317" v="2162" actId="1076"/>
          <ac:spMkLst>
            <pc:docMk/>
            <pc:sldMk cId="778557666" sldId="1979422340"/>
            <ac:spMk id="125" creationId="{D4383032-EF8C-4226-97CD-A2A0CDFA2C7D}"/>
          </ac:spMkLst>
        </pc:spChg>
        <pc:spChg chg="add mod">
          <ac:chgData name="Yu, Peiwen" userId="1549afaf-02a5-4197-83a7-8672734b7879" providerId="ADAL" clId="{B70C9F59-CF81-4A4C-A0CC-5E53A55496D8}" dt="2022-10-14T21:41:05.405" v="3174" actId="3626"/>
          <ac:spMkLst>
            <pc:docMk/>
            <pc:sldMk cId="778557666" sldId="1979422340"/>
            <ac:spMk id="131" creationId="{7161F6A4-FB34-4C68-BC0F-A5DA18FB60CD}"/>
          </ac:spMkLst>
        </pc:spChg>
        <pc:spChg chg="add mod">
          <ac:chgData name="Yu, Peiwen" userId="1549afaf-02a5-4197-83a7-8672734b7879" providerId="ADAL" clId="{B70C9F59-CF81-4A4C-A0CC-5E53A55496D8}" dt="2022-09-29T18:40:11.415" v="3066" actId="1036"/>
          <ac:spMkLst>
            <pc:docMk/>
            <pc:sldMk cId="778557666" sldId="1979422340"/>
            <ac:spMk id="132" creationId="{F00F8F5D-32B2-4AB2-9C10-7DD061CAD2BC}"/>
          </ac:spMkLst>
        </pc:spChg>
        <pc:spChg chg="add mod">
          <ac:chgData name="Yu, Peiwen" userId="1549afaf-02a5-4197-83a7-8672734b7879" providerId="ADAL" clId="{B70C9F59-CF81-4A4C-A0CC-5E53A55496D8}" dt="2022-10-14T21:40:38.861" v="3172" actId="1036"/>
          <ac:spMkLst>
            <pc:docMk/>
            <pc:sldMk cId="778557666" sldId="1979422340"/>
            <ac:spMk id="133" creationId="{96FDE995-8FB4-404C-B077-6C37AEDD261B}"/>
          </ac:spMkLst>
        </pc:spChg>
        <pc:spChg chg="mod">
          <ac:chgData name="Yu, Peiwen" userId="1549afaf-02a5-4197-83a7-8672734b7879" providerId="ADAL" clId="{B70C9F59-CF81-4A4C-A0CC-5E53A55496D8}" dt="2022-09-27T00:42:55.613" v="1931" actId="1037"/>
          <ac:spMkLst>
            <pc:docMk/>
            <pc:sldMk cId="778557666" sldId="1979422340"/>
            <ac:spMk id="135" creationId="{49FC479B-F43C-4861-B2C0-220BC05FB406}"/>
          </ac:spMkLst>
        </pc:spChg>
        <pc:spChg chg="mod">
          <ac:chgData name="Yu, Peiwen" userId="1549afaf-02a5-4197-83a7-8672734b7879" providerId="ADAL" clId="{B70C9F59-CF81-4A4C-A0CC-5E53A55496D8}" dt="2022-09-27T01:18:04.320" v="2161"/>
          <ac:spMkLst>
            <pc:docMk/>
            <pc:sldMk cId="778557666" sldId="1979422340"/>
            <ac:spMk id="136" creationId="{6B5E5DA4-41BD-4FF7-A2AB-3F9853EB041D}"/>
          </ac:spMkLst>
        </pc:spChg>
        <pc:spChg chg="mod">
          <ac:chgData name="Yu, Peiwen" userId="1549afaf-02a5-4197-83a7-8672734b7879" providerId="ADAL" clId="{B70C9F59-CF81-4A4C-A0CC-5E53A55496D8}" dt="2022-09-26T22:23:08.222" v="1689"/>
          <ac:spMkLst>
            <pc:docMk/>
            <pc:sldMk cId="778557666" sldId="1979422340"/>
            <ac:spMk id="140" creationId="{58B3F90B-710A-415F-B6EC-C69348145BD5}"/>
          </ac:spMkLst>
        </pc:spChg>
        <pc:spChg chg="mod">
          <ac:chgData name="Yu, Peiwen" userId="1549afaf-02a5-4197-83a7-8672734b7879" providerId="ADAL" clId="{B70C9F59-CF81-4A4C-A0CC-5E53A55496D8}" dt="2022-09-23T16:27:13.195" v="81"/>
          <ac:spMkLst>
            <pc:docMk/>
            <pc:sldMk cId="778557666" sldId="1979422340"/>
            <ac:spMk id="141" creationId="{F39F5850-997E-4B86-BC66-59E5E9C70568}"/>
          </ac:spMkLst>
        </pc:spChg>
        <pc:spChg chg="mod">
          <ac:chgData name="Yu, Peiwen" userId="1549afaf-02a5-4197-83a7-8672734b7879" providerId="ADAL" clId="{B70C9F59-CF81-4A4C-A0CC-5E53A55496D8}" dt="2022-09-26T16:30:27.871" v="803" actId="14100"/>
          <ac:spMkLst>
            <pc:docMk/>
            <pc:sldMk cId="778557666" sldId="1979422340"/>
            <ac:spMk id="145" creationId="{1E917724-3F09-410F-B151-CFC34C3FD9A0}"/>
          </ac:spMkLst>
        </pc:spChg>
        <pc:spChg chg="mod">
          <ac:chgData name="Yu, Peiwen" userId="1549afaf-02a5-4197-83a7-8672734b7879" providerId="ADAL" clId="{B70C9F59-CF81-4A4C-A0CC-5E53A55496D8}" dt="2022-09-26T22:21:53.580" v="1665" actId="14100"/>
          <ac:spMkLst>
            <pc:docMk/>
            <pc:sldMk cId="778557666" sldId="1979422340"/>
            <ac:spMk id="146" creationId="{DF5B3651-F14B-4320-A0D4-253547C8E4A3}"/>
          </ac:spMkLst>
        </pc:spChg>
        <pc:spChg chg="del mod">
          <ac:chgData name="Yu, Peiwen" userId="1549afaf-02a5-4197-83a7-8672734b7879" providerId="ADAL" clId="{B70C9F59-CF81-4A4C-A0CC-5E53A55496D8}" dt="2022-09-27T00:50:10.007" v="1953" actId="478"/>
          <ac:spMkLst>
            <pc:docMk/>
            <pc:sldMk cId="778557666" sldId="1979422340"/>
            <ac:spMk id="147" creationId="{6989997E-B88A-49BC-95C5-901EF40D7473}"/>
          </ac:spMkLst>
        </pc:spChg>
        <pc:spChg chg="del mod">
          <ac:chgData name="Yu, Peiwen" userId="1549afaf-02a5-4197-83a7-8672734b7879" providerId="ADAL" clId="{B70C9F59-CF81-4A4C-A0CC-5E53A55496D8}" dt="2022-09-25T22:48:16.050" v="623" actId="478"/>
          <ac:spMkLst>
            <pc:docMk/>
            <pc:sldMk cId="778557666" sldId="1979422340"/>
            <ac:spMk id="148" creationId="{7AA8F582-CE73-4BC8-BE6D-AC57FA232F29}"/>
          </ac:spMkLst>
        </pc:spChg>
        <pc:spChg chg="mod">
          <ac:chgData name="Yu, Peiwen" userId="1549afaf-02a5-4197-83a7-8672734b7879" providerId="ADAL" clId="{B70C9F59-CF81-4A4C-A0CC-5E53A55496D8}" dt="2022-09-26T22:21:51.525" v="1664" actId="14100"/>
          <ac:spMkLst>
            <pc:docMk/>
            <pc:sldMk cId="778557666" sldId="1979422340"/>
            <ac:spMk id="149" creationId="{C239BC9F-482A-4BCE-98DF-E69D6C3E7AC3}"/>
          </ac:spMkLst>
        </pc:spChg>
        <pc:spChg chg="del mod">
          <ac:chgData name="Yu, Peiwen" userId="1549afaf-02a5-4197-83a7-8672734b7879" providerId="ADAL" clId="{B70C9F59-CF81-4A4C-A0CC-5E53A55496D8}" dt="2022-09-25T21:24:55.528" v="436" actId="478"/>
          <ac:spMkLst>
            <pc:docMk/>
            <pc:sldMk cId="778557666" sldId="1979422340"/>
            <ac:spMk id="153" creationId="{FF8ACEB7-8606-4FA9-BE9C-4286F24E8DEB}"/>
          </ac:spMkLst>
        </pc:spChg>
        <pc:spChg chg="del mod">
          <ac:chgData name="Yu, Peiwen" userId="1549afaf-02a5-4197-83a7-8672734b7879" providerId="ADAL" clId="{B70C9F59-CF81-4A4C-A0CC-5E53A55496D8}" dt="2022-09-29T17:38:24.631" v="2803" actId="478"/>
          <ac:spMkLst>
            <pc:docMk/>
            <pc:sldMk cId="778557666" sldId="1979422340"/>
            <ac:spMk id="163" creationId="{A6D4B518-49E8-4A7C-9DB4-117423E2B453}"/>
          </ac:spMkLst>
        </pc:spChg>
        <pc:spChg chg="del">
          <ac:chgData name="Yu, Peiwen" userId="1549afaf-02a5-4197-83a7-8672734b7879" providerId="ADAL" clId="{B70C9F59-CF81-4A4C-A0CC-5E53A55496D8}" dt="2022-09-27T00:42:26.620" v="1918" actId="478"/>
          <ac:spMkLst>
            <pc:docMk/>
            <pc:sldMk cId="778557666" sldId="1979422340"/>
            <ac:spMk id="165" creationId="{4D97590F-F3B5-4BC7-B2DB-678B6FEBDC5D}"/>
          </ac:spMkLst>
        </pc:spChg>
        <pc:spChg chg="del mod">
          <ac:chgData name="Yu, Peiwen" userId="1549afaf-02a5-4197-83a7-8672734b7879" providerId="ADAL" clId="{B70C9F59-CF81-4A4C-A0CC-5E53A55496D8}" dt="2022-09-29T17:38:25.367" v="2804" actId="478"/>
          <ac:spMkLst>
            <pc:docMk/>
            <pc:sldMk cId="778557666" sldId="1979422340"/>
            <ac:spMk id="167" creationId="{72EF0CCC-6295-4D9E-A67B-7C1D6FCE8CF2}"/>
          </ac:spMkLst>
        </pc:spChg>
        <pc:spChg chg="mod">
          <ac:chgData name="Yu, Peiwen" userId="1549afaf-02a5-4197-83a7-8672734b7879" providerId="ADAL" clId="{B70C9F59-CF81-4A4C-A0CC-5E53A55496D8}" dt="2022-09-27T00:40:24.280" v="1917"/>
          <ac:spMkLst>
            <pc:docMk/>
            <pc:sldMk cId="778557666" sldId="1979422340"/>
            <ac:spMk id="168" creationId="{B3B114F3-3C3F-4E34-92E0-9BE76A38B6BF}"/>
          </ac:spMkLst>
        </pc:spChg>
        <pc:spChg chg="del">
          <ac:chgData name="Yu, Peiwen" userId="1549afaf-02a5-4197-83a7-8672734b7879" providerId="ADAL" clId="{B70C9F59-CF81-4A4C-A0CC-5E53A55496D8}" dt="2022-09-29T16:48:09.319" v="2404" actId="478"/>
          <ac:spMkLst>
            <pc:docMk/>
            <pc:sldMk cId="778557666" sldId="1979422340"/>
            <ac:spMk id="202" creationId="{1A71050B-08CF-4B2B-8275-957AF5C2DCE5}"/>
          </ac:spMkLst>
        </pc:spChg>
        <pc:spChg chg="del mod">
          <ac:chgData name="Yu, Peiwen" userId="1549afaf-02a5-4197-83a7-8672734b7879" providerId="ADAL" clId="{B70C9F59-CF81-4A4C-A0CC-5E53A55496D8}" dt="2022-09-29T17:06:24.274" v="2644" actId="478"/>
          <ac:spMkLst>
            <pc:docMk/>
            <pc:sldMk cId="778557666" sldId="1979422340"/>
            <ac:spMk id="210" creationId="{46708886-43FE-4931-9DB1-AA40B5E49D41}"/>
          </ac:spMkLst>
        </pc:spChg>
        <pc:spChg chg="mod">
          <ac:chgData name="Yu, Peiwen" userId="1549afaf-02a5-4197-83a7-8672734b7879" providerId="ADAL" clId="{B70C9F59-CF81-4A4C-A0CC-5E53A55496D8}" dt="2022-09-29T17:03:32.977" v="2583" actId="1035"/>
          <ac:spMkLst>
            <pc:docMk/>
            <pc:sldMk cId="778557666" sldId="1979422340"/>
            <ac:spMk id="216" creationId="{1DA68C44-336A-4185-AC84-3CEBF2113DB2}"/>
          </ac:spMkLst>
        </pc:spChg>
        <pc:spChg chg="mod">
          <ac:chgData name="Yu, Peiwen" userId="1549afaf-02a5-4197-83a7-8672734b7879" providerId="ADAL" clId="{B70C9F59-CF81-4A4C-A0CC-5E53A55496D8}" dt="2022-09-23T23:39:31.791" v="392" actId="14100"/>
          <ac:spMkLst>
            <pc:docMk/>
            <pc:sldMk cId="778557666" sldId="1979422340"/>
            <ac:spMk id="217" creationId="{31B04B0E-32BB-4290-A14F-15AB3E49BDA4}"/>
          </ac:spMkLst>
        </pc:spChg>
        <pc:spChg chg="mod">
          <ac:chgData name="Yu, Peiwen" userId="1549afaf-02a5-4197-83a7-8672734b7879" providerId="ADAL" clId="{B70C9F59-CF81-4A4C-A0CC-5E53A55496D8}" dt="2022-09-23T23:35:12.307" v="302" actId="14100"/>
          <ac:spMkLst>
            <pc:docMk/>
            <pc:sldMk cId="778557666" sldId="1979422340"/>
            <ac:spMk id="218" creationId="{A23C8340-B8F7-497F-8D59-4705BABC5A54}"/>
          </ac:spMkLst>
        </pc:spChg>
        <pc:spChg chg="del">
          <ac:chgData name="Yu, Peiwen" userId="1549afaf-02a5-4197-83a7-8672734b7879" providerId="ADAL" clId="{B70C9F59-CF81-4A4C-A0CC-5E53A55496D8}" dt="2022-09-26T16:28:01.593" v="792" actId="478"/>
          <ac:spMkLst>
            <pc:docMk/>
            <pc:sldMk cId="778557666" sldId="1979422340"/>
            <ac:spMk id="219" creationId="{4FF4990A-8E7E-4067-A966-B01BF2617BD8}"/>
          </ac:spMkLst>
        </pc:spChg>
        <pc:grpChg chg="mod">
          <ac:chgData name="Yu, Peiwen" userId="1549afaf-02a5-4197-83a7-8672734b7879" providerId="ADAL" clId="{B70C9F59-CF81-4A4C-A0CC-5E53A55496D8}" dt="2022-09-26T22:25:38.559" v="1722" actId="1036"/>
          <ac:grpSpMkLst>
            <pc:docMk/>
            <pc:sldMk cId="778557666" sldId="1979422340"/>
            <ac:grpSpMk id="77" creationId="{AD4FAEEA-BFBB-4764-9689-5F83D882B591}"/>
          </ac:grpSpMkLst>
        </pc:grpChg>
        <pc:grpChg chg="add mod">
          <ac:chgData name="Yu, Peiwen" userId="1549afaf-02a5-4197-83a7-8672734b7879" providerId="ADAL" clId="{B70C9F59-CF81-4A4C-A0CC-5E53A55496D8}" dt="2022-09-26T22:21:15.867" v="1633" actId="1076"/>
          <ac:grpSpMkLst>
            <pc:docMk/>
            <pc:sldMk cId="778557666" sldId="1979422340"/>
            <ac:grpSpMk id="85" creationId="{8230CCBC-025B-48ED-B384-394849DC2A6D}"/>
          </ac:grpSpMkLst>
        </pc:grpChg>
        <pc:grpChg chg="add mod">
          <ac:chgData name="Yu, Peiwen" userId="1549afaf-02a5-4197-83a7-8672734b7879" providerId="ADAL" clId="{B70C9F59-CF81-4A4C-A0CC-5E53A55496D8}" dt="2022-09-26T22:22:25.496" v="1667" actId="1076"/>
          <ac:grpSpMkLst>
            <pc:docMk/>
            <pc:sldMk cId="778557666" sldId="1979422340"/>
            <ac:grpSpMk id="89" creationId="{93C40362-24C2-4622-86C4-B1D681BDA395}"/>
          </ac:grpSpMkLst>
        </pc:grpChg>
        <pc:grpChg chg="add mod">
          <ac:chgData name="Yu, Peiwen" userId="1549afaf-02a5-4197-83a7-8672734b7879" providerId="ADAL" clId="{B70C9F59-CF81-4A4C-A0CC-5E53A55496D8}" dt="2022-09-27T00:49:45.614" v="1952" actId="1037"/>
          <ac:grpSpMkLst>
            <pc:docMk/>
            <pc:sldMk cId="778557666" sldId="1979422340"/>
            <ac:grpSpMk id="96" creationId="{AF20D713-739A-4702-9316-6B9EE75D87D5}"/>
          </ac:grpSpMkLst>
        </pc:grpChg>
        <pc:grpChg chg="mod">
          <ac:chgData name="Yu, Peiwen" userId="1549afaf-02a5-4197-83a7-8672734b7879" providerId="ADAL" clId="{B70C9F59-CF81-4A4C-A0CC-5E53A55496D8}" dt="2022-09-29T17:03:36.766" v="2585" actId="1035"/>
          <ac:grpSpMkLst>
            <pc:docMk/>
            <pc:sldMk cId="778557666" sldId="1979422340"/>
            <ac:grpSpMk id="126" creationId="{4BD130DB-052B-430D-837D-21466A711781}"/>
          </ac:grpSpMkLst>
        </pc:grpChg>
        <pc:grpChg chg="del">
          <ac:chgData name="Yu, Peiwen" userId="1549afaf-02a5-4197-83a7-8672734b7879" providerId="ADAL" clId="{B70C9F59-CF81-4A4C-A0CC-5E53A55496D8}" dt="2022-09-26T16:37:00.940" v="810" actId="478"/>
          <ac:grpSpMkLst>
            <pc:docMk/>
            <pc:sldMk cId="778557666" sldId="1979422340"/>
            <ac:grpSpMk id="137" creationId="{6C0026AA-2BF2-4F11-8287-769B5E7525A4}"/>
          </ac:grpSpMkLst>
        </pc:grpChg>
        <pc:grpChg chg="mod">
          <ac:chgData name="Yu, Peiwen" userId="1549afaf-02a5-4197-83a7-8672734b7879" providerId="ADAL" clId="{B70C9F59-CF81-4A4C-A0CC-5E53A55496D8}" dt="2022-09-27T00:42:55.613" v="1931" actId="1037"/>
          <ac:grpSpMkLst>
            <pc:docMk/>
            <pc:sldMk cId="778557666" sldId="1979422340"/>
            <ac:grpSpMk id="158" creationId="{8E97E0C4-A734-42DF-ADE6-1A70836F7E06}"/>
          </ac:grpSpMkLst>
        </pc:grpChg>
        <pc:picChg chg="del">
          <ac:chgData name="Yu, Peiwen" userId="1549afaf-02a5-4197-83a7-8672734b7879" providerId="ADAL" clId="{B70C9F59-CF81-4A4C-A0CC-5E53A55496D8}" dt="2022-09-29T16:48:06.109" v="2403" actId="478"/>
          <ac:picMkLst>
            <pc:docMk/>
            <pc:sldMk cId="778557666" sldId="1979422340"/>
            <ac:picMk id="22" creationId="{CE6B6D61-F45D-4EF0-8DF4-925D90BB0939}"/>
          </ac:picMkLst>
        </pc:picChg>
        <pc:picChg chg="add del mod">
          <ac:chgData name="Yu, Peiwen" userId="1549afaf-02a5-4197-83a7-8672734b7879" providerId="ADAL" clId="{B70C9F59-CF81-4A4C-A0CC-5E53A55496D8}" dt="2022-09-29T17:05:49.996" v="2620" actId="478"/>
          <ac:picMkLst>
            <pc:docMk/>
            <pc:sldMk cId="778557666" sldId="1979422340"/>
            <ac:picMk id="100" creationId="{F7E7532C-3727-43E1-A3CF-EF615AC076A4}"/>
          </ac:picMkLst>
        </pc:picChg>
        <pc:picChg chg="del mod">
          <ac:chgData name="Yu, Peiwen" userId="1549afaf-02a5-4197-83a7-8672734b7879" providerId="ADAL" clId="{B70C9F59-CF81-4A4C-A0CC-5E53A55496D8}" dt="2022-09-29T17:06:25.816" v="2645" actId="478"/>
          <ac:picMkLst>
            <pc:docMk/>
            <pc:sldMk cId="778557666" sldId="1979422340"/>
            <ac:picMk id="209" creationId="{1A7A2158-0556-4C7B-8AF8-071FA9BB3F9A}"/>
          </ac:picMkLst>
        </pc:picChg>
        <pc:cxnChg chg="mod">
          <ac:chgData name="Yu, Peiwen" userId="1549afaf-02a5-4197-83a7-8672734b7879" providerId="ADAL" clId="{B70C9F59-CF81-4A4C-A0CC-5E53A55496D8}" dt="2022-09-29T17:09:21.723" v="2681" actId="1076"/>
          <ac:cxnSpMkLst>
            <pc:docMk/>
            <pc:sldMk cId="778557666" sldId="1979422340"/>
            <ac:cxnSpMk id="24" creationId="{1220D80F-CA1C-4E9E-B930-9160321F1525}"/>
          </ac:cxnSpMkLst>
        </pc:cxnChg>
        <pc:cxnChg chg="add del mod">
          <ac:chgData name="Yu, Peiwen" userId="1549afaf-02a5-4197-83a7-8672734b7879" providerId="ADAL" clId="{B70C9F59-CF81-4A4C-A0CC-5E53A55496D8}" dt="2022-09-29T17:09:57.499" v="2704" actId="478"/>
          <ac:cxnSpMkLst>
            <pc:docMk/>
            <pc:sldMk cId="778557666" sldId="1979422340"/>
            <ac:cxnSpMk id="84" creationId="{3F0882AC-9D17-425A-9FA3-E310313EBC92}"/>
          </ac:cxnSpMkLst>
        </pc:cxnChg>
        <pc:cxnChg chg="mod">
          <ac:chgData name="Yu, Peiwen" userId="1549afaf-02a5-4197-83a7-8672734b7879" providerId="ADAL" clId="{B70C9F59-CF81-4A4C-A0CC-5E53A55496D8}" dt="2022-09-26T22:21:24.125" v="1634" actId="14100"/>
          <ac:cxnSpMkLst>
            <pc:docMk/>
            <pc:sldMk cId="778557666" sldId="1979422340"/>
            <ac:cxnSpMk id="86" creationId="{FA4710C0-2909-46A2-A197-C3F6CC37A5B7}"/>
          </ac:cxnSpMkLst>
        </pc:cxnChg>
        <pc:cxnChg chg="mod">
          <ac:chgData name="Yu, Peiwen" userId="1549afaf-02a5-4197-83a7-8672734b7879" providerId="ADAL" clId="{B70C9F59-CF81-4A4C-A0CC-5E53A55496D8}" dt="2022-09-26T22:21:08.228" v="1632"/>
          <ac:cxnSpMkLst>
            <pc:docMk/>
            <pc:sldMk cId="778557666" sldId="1979422340"/>
            <ac:cxnSpMk id="87" creationId="{BEDB8DCB-2B02-4200-A09A-552248156A0E}"/>
          </ac:cxnSpMkLst>
        </pc:cxnChg>
        <pc:cxnChg chg="mod">
          <ac:chgData name="Yu, Peiwen" userId="1549afaf-02a5-4197-83a7-8672734b7879" providerId="ADAL" clId="{B70C9F59-CF81-4A4C-A0CC-5E53A55496D8}" dt="2022-09-26T22:21:31.229" v="1651" actId="1038"/>
          <ac:cxnSpMkLst>
            <pc:docMk/>
            <pc:sldMk cId="778557666" sldId="1979422340"/>
            <ac:cxnSpMk id="88" creationId="{583339E0-8997-4A33-AB1B-0C4E970EA2D8}"/>
          </ac:cxnSpMkLst>
        </pc:cxnChg>
        <pc:cxnChg chg="mod">
          <ac:chgData name="Yu, Peiwen" userId="1549afaf-02a5-4197-83a7-8672734b7879" providerId="ADAL" clId="{B70C9F59-CF81-4A4C-A0CC-5E53A55496D8}" dt="2022-09-26T22:22:42.286" v="1668" actId="14100"/>
          <ac:cxnSpMkLst>
            <pc:docMk/>
            <pc:sldMk cId="778557666" sldId="1979422340"/>
            <ac:cxnSpMk id="90" creationId="{2592464E-8D99-4844-ADF2-6C4761638E5E}"/>
          </ac:cxnSpMkLst>
        </pc:cxnChg>
        <pc:cxnChg chg="mod">
          <ac:chgData name="Yu, Peiwen" userId="1549afaf-02a5-4197-83a7-8672734b7879" providerId="ADAL" clId="{B70C9F59-CF81-4A4C-A0CC-5E53A55496D8}" dt="2022-09-26T22:22:07.757" v="1666"/>
          <ac:cxnSpMkLst>
            <pc:docMk/>
            <pc:sldMk cId="778557666" sldId="1979422340"/>
            <ac:cxnSpMk id="91" creationId="{E472FA39-EB19-4220-8B43-EC045DB04845}"/>
          </ac:cxnSpMkLst>
        </pc:cxnChg>
        <pc:cxnChg chg="mod">
          <ac:chgData name="Yu, Peiwen" userId="1549afaf-02a5-4197-83a7-8672734b7879" providerId="ADAL" clId="{B70C9F59-CF81-4A4C-A0CC-5E53A55496D8}" dt="2022-09-26T22:22:48.389" v="1688" actId="1037"/>
          <ac:cxnSpMkLst>
            <pc:docMk/>
            <pc:sldMk cId="778557666" sldId="1979422340"/>
            <ac:cxnSpMk id="92" creationId="{47F3727F-5A2F-4BA3-9C59-46AED77F1CF8}"/>
          </ac:cxnSpMkLst>
        </pc:cxnChg>
        <pc:cxnChg chg="mod">
          <ac:chgData name="Yu, Peiwen" userId="1549afaf-02a5-4197-83a7-8672734b7879" providerId="ADAL" clId="{B70C9F59-CF81-4A4C-A0CC-5E53A55496D8}" dt="2022-09-27T00:49:38.081" v="1950"/>
          <ac:cxnSpMkLst>
            <pc:docMk/>
            <pc:sldMk cId="778557666" sldId="1979422340"/>
            <ac:cxnSpMk id="97" creationId="{DCDD1346-3A44-49F1-A601-15686B3FF53D}"/>
          </ac:cxnSpMkLst>
        </pc:cxnChg>
        <pc:cxnChg chg="mod">
          <ac:chgData name="Yu, Peiwen" userId="1549afaf-02a5-4197-83a7-8672734b7879" providerId="ADAL" clId="{B70C9F59-CF81-4A4C-A0CC-5E53A55496D8}" dt="2022-09-27T00:49:38.081" v="1950"/>
          <ac:cxnSpMkLst>
            <pc:docMk/>
            <pc:sldMk cId="778557666" sldId="1979422340"/>
            <ac:cxnSpMk id="98" creationId="{18C3B9EC-7DDA-4E29-8CD5-6822153F1318}"/>
          </ac:cxnSpMkLst>
        </pc:cxnChg>
        <pc:cxnChg chg="mod">
          <ac:chgData name="Yu, Peiwen" userId="1549afaf-02a5-4197-83a7-8672734b7879" providerId="ADAL" clId="{B70C9F59-CF81-4A4C-A0CC-5E53A55496D8}" dt="2022-09-27T00:49:38.081" v="1950"/>
          <ac:cxnSpMkLst>
            <pc:docMk/>
            <pc:sldMk cId="778557666" sldId="1979422340"/>
            <ac:cxnSpMk id="99" creationId="{182AA037-3BA1-4BFB-A816-EA5F0B6FFF56}"/>
          </ac:cxnSpMkLst>
        </pc:cxnChg>
        <pc:cxnChg chg="add mod">
          <ac:chgData name="Yu, Peiwen" userId="1549afaf-02a5-4197-83a7-8672734b7879" providerId="ADAL" clId="{B70C9F59-CF81-4A4C-A0CC-5E53A55496D8}" dt="2022-09-29T16:54:09.866" v="2563" actId="1038"/>
          <ac:cxnSpMkLst>
            <pc:docMk/>
            <pc:sldMk cId="778557666" sldId="1979422340"/>
            <ac:cxnSpMk id="103" creationId="{62BBA07A-8CFA-481A-9CE2-17870A72F955}"/>
          </ac:cxnSpMkLst>
        </pc:cxnChg>
        <pc:cxnChg chg="add mod">
          <ac:chgData name="Yu, Peiwen" userId="1549afaf-02a5-4197-83a7-8672734b7879" providerId="ADAL" clId="{B70C9F59-CF81-4A4C-A0CC-5E53A55496D8}" dt="2022-09-29T17:05:01.218" v="2614" actId="1036"/>
          <ac:cxnSpMkLst>
            <pc:docMk/>
            <pc:sldMk cId="778557666" sldId="1979422340"/>
            <ac:cxnSpMk id="106" creationId="{6DCABC01-1DCC-4FC8-87D8-297967DFA81C}"/>
          </ac:cxnSpMkLst>
        </pc:cxnChg>
        <pc:cxnChg chg="add mod">
          <ac:chgData name="Yu, Peiwen" userId="1549afaf-02a5-4197-83a7-8672734b7879" providerId="ADAL" clId="{B70C9F59-CF81-4A4C-A0CC-5E53A55496D8}" dt="2022-09-29T17:10:10.568" v="2708" actId="1076"/>
          <ac:cxnSpMkLst>
            <pc:docMk/>
            <pc:sldMk cId="778557666" sldId="1979422340"/>
            <ac:cxnSpMk id="111" creationId="{9D442A27-F979-4D4E-BC06-D4FED2817B4E}"/>
          </ac:cxnSpMkLst>
        </pc:cxnChg>
        <pc:cxnChg chg="add mod">
          <ac:chgData name="Yu, Peiwen" userId="1549afaf-02a5-4197-83a7-8672734b7879" providerId="ADAL" clId="{B70C9F59-CF81-4A4C-A0CC-5E53A55496D8}" dt="2022-09-29T18:36:57.443" v="2986" actId="14100"/>
          <ac:cxnSpMkLst>
            <pc:docMk/>
            <pc:sldMk cId="778557666" sldId="1979422340"/>
            <ac:cxnSpMk id="130" creationId="{EB5AB3B2-819B-4481-91F7-94400A670B7B}"/>
          </ac:cxnSpMkLst>
        </pc:cxnChg>
        <pc:cxnChg chg="del mod">
          <ac:chgData name="Yu, Peiwen" userId="1549afaf-02a5-4197-83a7-8672734b7879" providerId="ADAL" clId="{B70C9F59-CF81-4A4C-A0CC-5E53A55496D8}" dt="2022-09-23T23:40:55.210" v="398" actId="478"/>
          <ac:cxnSpMkLst>
            <pc:docMk/>
            <pc:sldMk cId="778557666" sldId="1979422340"/>
            <ac:cxnSpMk id="211" creationId="{00CAE6B8-0395-42B0-A1AE-0A963F0C6690}"/>
          </ac:cxnSpMkLst>
        </pc:cxnChg>
      </pc:sldChg>
      <pc:sldChg chg="addSp modSp mod">
        <pc:chgData name="Yu, Peiwen" userId="1549afaf-02a5-4197-83a7-8672734b7879" providerId="ADAL" clId="{B70C9F59-CF81-4A4C-A0CC-5E53A55496D8}" dt="2022-09-29T20:41:12.814" v="3107" actId="20577"/>
        <pc:sldMkLst>
          <pc:docMk/>
          <pc:sldMk cId="2645521285" sldId="1979422343"/>
        </pc:sldMkLst>
        <pc:graphicFrameChg chg="modGraphic">
          <ac:chgData name="Yu, Peiwen" userId="1549afaf-02a5-4197-83a7-8672734b7879" providerId="ADAL" clId="{B70C9F59-CF81-4A4C-A0CC-5E53A55496D8}" dt="2022-09-29T20:41:12.814" v="3107" actId="20577"/>
          <ac:graphicFrameMkLst>
            <pc:docMk/>
            <pc:sldMk cId="2645521285" sldId="1979422343"/>
            <ac:graphicFrameMk id="45" creationId="{13DFF8D6-FBDD-4EBD-9908-092EFEEED13A}"/>
          </ac:graphicFrameMkLst>
        </pc:graphicFrameChg>
        <pc:picChg chg="mod">
          <ac:chgData name="Yu, Peiwen" userId="1549afaf-02a5-4197-83a7-8672734b7879" providerId="ADAL" clId="{B70C9F59-CF81-4A4C-A0CC-5E53A55496D8}" dt="2022-09-29T20:37:28.088" v="3072" actId="1076"/>
          <ac:picMkLst>
            <pc:docMk/>
            <pc:sldMk cId="2645521285" sldId="1979422343"/>
            <ac:picMk id="5" creationId="{11D8257D-EC3A-477C-952E-E8633A007659}"/>
          </ac:picMkLst>
        </pc:picChg>
        <pc:picChg chg="mod">
          <ac:chgData name="Yu, Peiwen" userId="1549afaf-02a5-4197-83a7-8672734b7879" providerId="ADAL" clId="{B70C9F59-CF81-4A4C-A0CC-5E53A55496D8}" dt="2022-09-29T20:37:48.415" v="3076" actId="1076"/>
          <ac:picMkLst>
            <pc:docMk/>
            <pc:sldMk cId="2645521285" sldId="1979422343"/>
            <ac:picMk id="15" creationId="{617296DD-6705-4352-A1B0-6EB126296A0A}"/>
          </ac:picMkLst>
        </pc:picChg>
        <pc:picChg chg="mod">
          <ac:chgData name="Yu, Peiwen" userId="1549afaf-02a5-4197-83a7-8672734b7879" providerId="ADAL" clId="{B70C9F59-CF81-4A4C-A0CC-5E53A55496D8}" dt="2022-09-29T20:38:00.437" v="3080" actId="1076"/>
          <ac:picMkLst>
            <pc:docMk/>
            <pc:sldMk cId="2645521285" sldId="1979422343"/>
            <ac:picMk id="17" creationId="{67FDED40-6352-40CC-A9B3-26D8164E2352}"/>
          </ac:picMkLst>
        </pc:picChg>
        <pc:picChg chg="add mod">
          <ac:chgData name="Yu, Peiwen" userId="1549afaf-02a5-4197-83a7-8672734b7879" providerId="ADAL" clId="{B70C9F59-CF81-4A4C-A0CC-5E53A55496D8}" dt="2022-09-29T20:37:35.502" v="3074" actId="14100"/>
          <ac:picMkLst>
            <pc:docMk/>
            <pc:sldMk cId="2645521285" sldId="1979422343"/>
            <ac:picMk id="21" creationId="{9F174D90-2044-44AE-8A14-C680F6788E59}"/>
          </ac:picMkLst>
        </pc:picChg>
      </pc:sldChg>
      <pc:sldChg chg="addSp modSp mod">
        <pc:chgData name="Yu, Peiwen" userId="1549afaf-02a5-4197-83a7-8672734b7879" providerId="ADAL" clId="{B70C9F59-CF81-4A4C-A0CC-5E53A55496D8}" dt="2022-09-29T20:40:50.165" v="3105" actId="20577"/>
        <pc:sldMkLst>
          <pc:docMk/>
          <pc:sldMk cId="1232949800" sldId="1979422344"/>
        </pc:sldMkLst>
        <pc:spChg chg="add mod">
          <ac:chgData name="Yu, Peiwen" userId="1549afaf-02a5-4197-83a7-8672734b7879" providerId="ADAL" clId="{B70C9F59-CF81-4A4C-A0CC-5E53A55496D8}" dt="2022-09-29T20:38:56.649" v="3086" actId="14100"/>
          <ac:spMkLst>
            <pc:docMk/>
            <pc:sldMk cId="1232949800" sldId="1979422344"/>
            <ac:spMk id="2" creationId="{E049ECF9-22F3-4661-BC26-99EE97A6A698}"/>
          </ac:spMkLst>
        </pc:spChg>
        <pc:spChg chg="mod">
          <ac:chgData name="Yu, Peiwen" userId="1549afaf-02a5-4197-83a7-8672734b7879" providerId="ADAL" clId="{B70C9F59-CF81-4A4C-A0CC-5E53A55496D8}" dt="2022-09-22T18:22:50.904" v="46" actId="14100"/>
          <ac:spMkLst>
            <pc:docMk/>
            <pc:sldMk cId="1232949800" sldId="1979422344"/>
            <ac:spMk id="9" creationId="{9E675401-BA29-498A-8F9B-B151BC2B5C70}"/>
          </ac:spMkLst>
        </pc:spChg>
        <pc:graphicFrameChg chg="modGraphic">
          <ac:chgData name="Yu, Peiwen" userId="1549afaf-02a5-4197-83a7-8672734b7879" providerId="ADAL" clId="{B70C9F59-CF81-4A4C-A0CC-5E53A55496D8}" dt="2022-09-29T20:40:50.165" v="3105" actId="20577"/>
          <ac:graphicFrameMkLst>
            <pc:docMk/>
            <pc:sldMk cId="1232949800" sldId="1979422344"/>
            <ac:graphicFrameMk id="45" creationId="{13DFF8D6-FBDD-4EBD-9908-092EFEEED13A}"/>
          </ac:graphicFrameMkLst>
        </pc:graphicFrameChg>
        <pc:picChg chg="mod">
          <ac:chgData name="Yu, Peiwen" userId="1549afaf-02a5-4197-83a7-8672734b7879" providerId="ADAL" clId="{B70C9F59-CF81-4A4C-A0CC-5E53A55496D8}" dt="2022-09-29T20:39:04.577" v="3088" actId="1076"/>
          <ac:picMkLst>
            <pc:docMk/>
            <pc:sldMk cId="1232949800" sldId="1979422344"/>
            <ac:picMk id="3" creationId="{FEF01B31-AC2E-4980-8E38-E5A3B75E7AF8}"/>
          </ac:picMkLst>
        </pc:picChg>
        <pc:picChg chg="mod">
          <ac:chgData name="Yu, Peiwen" userId="1549afaf-02a5-4197-83a7-8672734b7879" providerId="ADAL" clId="{B70C9F59-CF81-4A4C-A0CC-5E53A55496D8}" dt="2022-09-29T20:39:04.577" v="3088" actId="1076"/>
          <ac:picMkLst>
            <pc:docMk/>
            <pc:sldMk cId="1232949800" sldId="1979422344"/>
            <ac:picMk id="6" creationId="{7907B8F2-734E-43AA-8589-1001356FA64E}"/>
          </ac:picMkLst>
        </pc:picChg>
        <pc:picChg chg="mod">
          <ac:chgData name="Yu, Peiwen" userId="1549afaf-02a5-4197-83a7-8672734b7879" providerId="ADAL" clId="{B70C9F59-CF81-4A4C-A0CC-5E53A55496D8}" dt="2022-09-29T20:39:04.577" v="3088" actId="1076"/>
          <ac:picMkLst>
            <pc:docMk/>
            <pc:sldMk cId="1232949800" sldId="1979422344"/>
            <ac:picMk id="10" creationId="{BBCDC5B4-5670-4466-9C58-E1873FF750CD}"/>
          </ac:picMkLst>
        </pc:picChg>
        <pc:picChg chg="mod">
          <ac:chgData name="Yu, Peiwen" userId="1549afaf-02a5-4197-83a7-8672734b7879" providerId="ADAL" clId="{B70C9F59-CF81-4A4C-A0CC-5E53A55496D8}" dt="2022-09-29T20:38:58.567" v="3087" actId="1076"/>
          <ac:picMkLst>
            <pc:docMk/>
            <pc:sldMk cId="1232949800" sldId="1979422344"/>
            <ac:picMk id="12" creationId="{4936BBD6-5AAD-4FB6-8C8D-78865AB66D13}"/>
          </ac:picMkLst>
        </pc:picChg>
        <pc:picChg chg="mod">
          <ac:chgData name="Yu, Peiwen" userId="1549afaf-02a5-4197-83a7-8672734b7879" providerId="ADAL" clId="{B70C9F59-CF81-4A4C-A0CC-5E53A55496D8}" dt="2022-09-29T20:39:12.469" v="3089" actId="1076"/>
          <ac:picMkLst>
            <pc:docMk/>
            <pc:sldMk cId="1232949800" sldId="1979422344"/>
            <ac:picMk id="15" creationId="{FE749229-9581-45EF-B3CA-EE4458E59D88}"/>
          </ac:picMkLst>
        </pc:picChg>
        <pc:picChg chg="mod">
          <ac:chgData name="Yu, Peiwen" userId="1549afaf-02a5-4197-83a7-8672734b7879" providerId="ADAL" clId="{B70C9F59-CF81-4A4C-A0CC-5E53A55496D8}" dt="2022-09-29T20:39:12.469" v="3089" actId="1076"/>
          <ac:picMkLst>
            <pc:docMk/>
            <pc:sldMk cId="1232949800" sldId="1979422344"/>
            <ac:picMk id="20" creationId="{4E2A8D1C-255D-4424-9A82-31DF26DEB030}"/>
          </ac:picMkLst>
        </pc:picChg>
        <pc:picChg chg="mod">
          <ac:chgData name="Yu, Peiwen" userId="1549afaf-02a5-4197-83a7-8672734b7879" providerId="ADAL" clId="{B70C9F59-CF81-4A4C-A0CC-5E53A55496D8}" dt="2022-09-29T20:39:12.469" v="3089" actId="1076"/>
          <ac:picMkLst>
            <pc:docMk/>
            <pc:sldMk cId="1232949800" sldId="1979422344"/>
            <ac:picMk id="22" creationId="{A6EB09F9-34BF-4272-A2CC-81BC5927D11F}"/>
          </ac:picMkLst>
        </pc:picChg>
        <pc:picChg chg="mod">
          <ac:chgData name="Yu, Peiwen" userId="1549afaf-02a5-4197-83a7-8672734b7879" providerId="ADAL" clId="{B70C9F59-CF81-4A4C-A0CC-5E53A55496D8}" dt="2022-09-29T20:39:12.469" v="3089" actId="1076"/>
          <ac:picMkLst>
            <pc:docMk/>
            <pc:sldMk cId="1232949800" sldId="1979422344"/>
            <ac:picMk id="24" creationId="{CB7F9FAC-FBAA-4C17-A986-5BC371E52643}"/>
          </ac:picMkLst>
        </pc:picChg>
      </pc:sldChg>
      <pc:sldChg chg="addSp modSp mod">
        <pc:chgData name="Yu, Peiwen" userId="1549afaf-02a5-4197-83a7-8672734b7879" providerId="ADAL" clId="{B70C9F59-CF81-4A4C-A0CC-5E53A55496D8}" dt="2022-09-29T20:41:28.287" v="3109" actId="20577"/>
        <pc:sldMkLst>
          <pc:docMk/>
          <pc:sldMk cId="3067185263" sldId="1979422345"/>
        </pc:sldMkLst>
        <pc:spChg chg="add mod">
          <ac:chgData name="Yu, Peiwen" userId="1549afaf-02a5-4197-83a7-8672734b7879" providerId="ADAL" clId="{B70C9F59-CF81-4A4C-A0CC-5E53A55496D8}" dt="2022-09-29T20:39:47.085" v="3092" actId="14100"/>
          <ac:spMkLst>
            <pc:docMk/>
            <pc:sldMk cId="3067185263" sldId="1979422345"/>
            <ac:spMk id="2" creationId="{0E503BB5-A144-4316-B23F-FE67180466A1}"/>
          </ac:spMkLst>
        </pc:spChg>
        <pc:spChg chg="mod">
          <ac:chgData name="Yu, Peiwen" userId="1549afaf-02a5-4197-83a7-8672734b7879" providerId="ADAL" clId="{B70C9F59-CF81-4A4C-A0CC-5E53A55496D8}" dt="2022-09-22T18:23:06.213" v="65" actId="14100"/>
          <ac:spMkLst>
            <pc:docMk/>
            <pc:sldMk cId="3067185263" sldId="1979422345"/>
            <ac:spMk id="9" creationId="{9E675401-BA29-498A-8F9B-B151BC2B5C70}"/>
          </ac:spMkLst>
        </pc:spChg>
        <pc:spChg chg="mod">
          <ac:chgData name="Yu, Peiwen" userId="1549afaf-02a5-4197-83a7-8672734b7879" providerId="ADAL" clId="{B70C9F59-CF81-4A4C-A0CC-5E53A55496D8}" dt="2022-09-22T18:23:16.755" v="66" actId="14100"/>
          <ac:spMkLst>
            <pc:docMk/>
            <pc:sldMk cId="3067185263" sldId="1979422345"/>
            <ac:spMk id="36" creationId="{8DD37273-2996-415F-A0B6-56C281E948FB}"/>
          </ac:spMkLst>
        </pc:spChg>
        <pc:graphicFrameChg chg="modGraphic">
          <ac:chgData name="Yu, Peiwen" userId="1549afaf-02a5-4197-83a7-8672734b7879" providerId="ADAL" clId="{B70C9F59-CF81-4A4C-A0CC-5E53A55496D8}" dt="2022-09-29T20:41:28.287" v="3109" actId="20577"/>
          <ac:graphicFrameMkLst>
            <pc:docMk/>
            <pc:sldMk cId="3067185263" sldId="1979422345"/>
            <ac:graphicFrameMk id="45" creationId="{13DFF8D6-FBDD-4EBD-9908-092EFEEED13A}"/>
          </ac:graphicFrameMkLst>
        </pc:graphicFrameChg>
        <pc:picChg chg="mod">
          <ac:chgData name="Yu, Peiwen" userId="1549afaf-02a5-4197-83a7-8672734b7879" providerId="ADAL" clId="{B70C9F59-CF81-4A4C-A0CC-5E53A55496D8}" dt="2022-09-29T20:40:13.411" v="3103" actId="1076"/>
          <ac:picMkLst>
            <pc:docMk/>
            <pc:sldMk cId="3067185263" sldId="1979422345"/>
            <ac:picMk id="3" creationId="{DAE7FEF3-6359-44F7-87E3-00BEDB795538}"/>
          </ac:picMkLst>
        </pc:picChg>
        <pc:picChg chg="mod">
          <ac:chgData name="Yu, Peiwen" userId="1549afaf-02a5-4197-83a7-8672734b7879" providerId="ADAL" clId="{B70C9F59-CF81-4A4C-A0CC-5E53A55496D8}" dt="2022-09-29T20:40:05.779" v="3101" actId="1076"/>
          <ac:picMkLst>
            <pc:docMk/>
            <pc:sldMk cId="3067185263" sldId="1979422345"/>
            <ac:picMk id="4" creationId="{3A2B7C07-C083-4BC0-ACF5-89B0C49FF977}"/>
          </ac:picMkLst>
        </pc:picChg>
        <pc:picChg chg="mod">
          <ac:chgData name="Yu, Peiwen" userId="1549afaf-02a5-4197-83a7-8672734b7879" providerId="ADAL" clId="{B70C9F59-CF81-4A4C-A0CC-5E53A55496D8}" dt="2022-09-29T20:40:11.298" v="3102" actId="1076"/>
          <ac:picMkLst>
            <pc:docMk/>
            <pc:sldMk cId="3067185263" sldId="1979422345"/>
            <ac:picMk id="5" creationId="{AE795E74-B9F4-4B63-B9BC-0A62424CF6FF}"/>
          </ac:picMkLst>
        </pc:picChg>
      </pc:sldChg>
      <pc:sldChg chg="del">
        <pc:chgData name="Yu, Peiwen" userId="1549afaf-02a5-4197-83a7-8672734b7879" providerId="ADAL" clId="{B70C9F59-CF81-4A4C-A0CC-5E53A55496D8}" dt="2022-09-22T18:25:12.636" v="75" actId="47"/>
        <pc:sldMkLst>
          <pc:docMk/>
          <pc:sldMk cId="3489749778" sldId="1979422349"/>
        </pc:sldMkLst>
      </pc:sldChg>
      <pc:sldChg chg="modSp mod">
        <pc:chgData name="Yu, Peiwen" userId="1549afaf-02a5-4197-83a7-8672734b7879" providerId="ADAL" clId="{B70C9F59-CF81-4A4C-A0CC-5E53A55496D8}" dt="2022-09-29T20:41:38.883" v="3111" actId="20577"/>
        <pc:sldMkLst>
          <pc:docMk/>
          <pc:sldMk cId="492873094" sldId="1979422351"/>
        </pc:sldMkLst>
        <pc:spChg chg="mod">
          <ac:chgData name="Yu, Peiwen" userId="1549afaf-02a5-4197-83a7-8672734b7879" providerId="ADAL" clId="{B70C9F59-CF81-4A4C-A0CC-5E53A55496D8}" dt="2022-09-22T18:22:29.703" v="18"/>
          <ac:spMkLst>
            <pc:docMk/>
            <pc:sldMk cId="492873094" sldId="1979422351"/>
            <ac:spMk id="9" creationId="{9E675401-BA29-498A-8F9B-B151BC2B5C70}"/>
          </ac:spMkLst>
        </pc:spChg>
        <pc:graphicFrameChg chg="modGraphic">
          <ac:chgData name="Yu, Peiwen" userId="1549afaf-02a5-4197-83a7-8672734b7879" providerId="ADAL" clId="{B70C9F59-CF81-4A4C-A0CC-5E53A55496D8}" dt="2022-09-29T20:41:38.883" v="3111" actId="20577"/>
          <ac:graphicFrameMkLst>
            <pc:docMk/>
            <pc:sldMk cId="492873094" sldId="1979422351"/>
            <ac:graphicFrameMk id="45" creationId="{13DFF8D6-FBDD-4EBD-9908-092EFEEED13A}"/>
          </ac:graphicFrameMkLst>
        </pc:graphicFrameChg>
      </pc:sldChg>
      <pc:sldChg chg="modSp">
        <pc:chgData name="Yu, Peiwen" userId="1549afaf-02a5-4197-83a7-8672734b7879" providerId="ADAL" clId="{B70C9F59-CF81-4A4C-A0CC-5E53A55496D8}" dt="2022-09-28T18:18:15.222" v="2205"/>
        <pc:sldMkLst>
          <pc:docMk/>
          <pc:sldMk cId="3272121680" sldId="1979422355"/>
        </pc:sldMkLst>
        <pc:graphicFrameChg chg="mod">
          <ac:chgData name="Yu, Peiwen" userId="1549afaf-02a5-4197-83a7-8672734b7879" providerId="ADAL" clId="{B70C9F59-CF81-4A4C-A0CC-5E53A55496D8}" dt="2022-09-28T18:18:15.222" v="2205"/>
          <ac:graphicFrameMkLst>
            <pc:docMk/>
            <pc:sldMk cId="3272121680" sldId="1979422355"/>
            <ac:graphicFrameMk id="26" creationId="{D6256DF4-9637-4FFD-8F2D-232BC9AC7143}"/>
          </ac:graphicFrameMkLst>
        </pc:graphicFrameChg>
      </pc:sldChg>
      <pc:sldChg chg="delSp modSp mod">
        <pc:chgData name="Yu, Peiwen" userId="1549afaf-02a5-4197-83a7-8672734b7879" providerId="ADAL" clId="{B70C9F59-CF81-4A4C-A0CC-5E53A55496D8}" dt="2022-09-28T18:38:05.659" v="2321" actId="2165"/>
        <pc:sldMkLst>
          <pc:docMk/>
          <pc:sldMk cId="408737694" sldId="1979422356"/>
        </pc:sldMkLst>
        <pc:spChg chg="mod">
          <ac:chgData name="Yu, Peiwen" userId="1549afaf-02a5-4197-83a7-8672734b7879" providerId="ADAL" clId="{B70C9F59-CF81-4A4C-A0CC-5E53A55496D8}" dt="2022-09-28T18:25:29.183" v="2224" actId="20577"/>
          <ac:spMkLst>
            <pc:docMk/>
            <pc:sldMk cId="408737694" sldId="1979422356"/>
            <ac:spMk id="9" creationId="{9E675401-BA29-498A-8F9B-B151BC2B5C70}"/>
          </ac:spMkLst>
        </pc:spChg>
        <pc:spChg chg="del">
          <ac:chgData name="Yu, Peiwen" userId="1549afaf-02a5-4197-83a7-8672734b7879" providerId="ADAL" clId="{B70C9F59-CF81-4A4C-A0CC-5E53A55496D8}" dt="2022-09-28T18:38:00.938" v="2320" actId="478"/>
          <ac:spMkLst>
            <pc:docMk/>
            <pc:sldMk cId="408737694" sldId="1979422356"/>
            <ac:spMk id="41" creationId="{C6BDE9B5-74B4-460F-8CA8-7F432AEDDC4F}"/>
          </ac:spMkLst>
        </pc:spChg>
        <pc:graphicFrameChg chg="modGraphic">
          <ac:chgData name="Yu, Peiwen" userId="1549afaf-02a5-4197-83a7-8672734b7879" providerId="ADAL" clId="{B70C9F59-CF81-4A4C-A0CC-5E53A55496D8}" dt="2022-09-28T18:38:05.659" v="2321" actId="2165"/>
          <ac:graphicFrameMkLst>
            <pc:docMk/>
            <pc:sldMk cId="408737694" sldId="1979422356"/>
            <ac:graphicFrameMk id="45" creationId="{13DFF8D6-FBDD-4EBD-9908-092EFEEED13A}"/>
          </ac:graphicFrameMkLst>
        </pc:graphicFrameChg>
      </pc:sldChg>
      <pc:sldChg chg="delSp modSp mod">
        <pc:chgData name="Yu, Peiwen" userId="1549afaf-02a5-4197-83a7-8672734b7879" providerId="ADAL" clId="{B70C9F59-CF81-4A4C-A0CC-5E53A55496D8}" dt="2022-09-28T18:38:19.754" v="2323" actId="2165"/>
        <pc:sldMkLst>
          <pc:docMk/>
          <pc:sldMk cId="1344239702" sldId="1979422357"/>
        </pc:sldMkLst>
        <pc:spChg chg="mod">
          <ac:chgData name="Yu, Peiwen" userId="1549afaf-02a5-4197-83a7-8672734b7879" providerId="ADAL" clId="{B70C9F59-CF81-4A4C-A0CC-5E53A55496D8}" dt="2022-09-28T18:25:57.447" v="2240" actId="20577"/>
          <ac:spMkLst>
            <pc:docMk/>
            <pc:sldMk cId="1344239702" sldId="1979422357"/>
            <ac:spMk id="9" creationId="{9E675401-BA29-498A-8F9B-B151BC2B5C70}"/>
          </ac:spMkLst>
        </pc:spChg>
        <pc:spChg chg="del">
          <ac:chgData name="Yu, Peiwen" userId="1549afaf-02a5-4197-83a7-8672734b7879" providerId="ADAL" clId="{B70C9F59-CF81-4A4C-A0CC-5E53A55496D8}" dt="2022-09-28T18:38:15.984" v="2322" actId="478"/>
          <ac:spMkLst>
            <pc:docMk/>
            <pc:sldMk cId="1344239702" sldId="1979422357"/>
            <ac:spMk id="26" creationId="{F5286E84-F117-4403-9FA3-61A3B6AC9B7C}"/>
          </ac:spMkLst>
        </pc:spChg>
        <pc:graphicFrameChg chg="modGraphic">
          <ac:chgData name="Yu, Peiwen" userId="1549afaf-02a5-4197-83a7-8672734b7879" providerId="ADAL" clId="{B70C9F59-CF81-4A4C-A0CC-5E53A55496D8}" dt="2022-09-28T18:38:19.754" v="2323" actId="2165"/>
          <ac:graphicFrameMkLst>
            <pc:docMk/>
            <pc:sldMk cId="1344239702" sldId="1979422357"/>
            <ac:graphicFrameMk id="45" creationId="{13DFF8D6-FBDD-4EBD-9908-092EFEEED13A}"/>
          </ac:graphicFrameMkLst>
        </pc:graphicFrameChg>
      </pc:sldChg>
      <pc:sldChg chg="addSp delSp modSp mod modAnim">
        <pc:chgData name="Yu, Peiwen" userId="1549afaf-02a5-4197-83a7-8672734b7879" providerId="ADAL" clId="{B70C9F59-CF81-4A4C-A0CC-5E53A55496D8}" dt="2022-09-28T18:44:47.513" v="2370"/>
        <pc:sldMkLst>
          <pc:docMk/>
          <pc:sldMk cId="1399997848" sldId="1979422358"/>
        </pc:sldMkLst>
        <pc:spChg chg="mod">
          <ac:chgData name="Yu, Peiwen" userId="1549afaf-02a5-4197-83a7-8672734b7879" providerId="ADAL" clId="{B70C9F59-CF81-4A4C-A0CC-5E53A55496D8}" dt="2022-09-28T18:34:00.635" v="2319" actId="255"/>
          <ac:spMkLst>
            <pc:docMk/>
            <pc:sldMk cId="1399997848" sldId="1979422358"/>
            <ac:spMk id="9" creationId="{9E675401-BA29-498A-8F9B-B151BC2B5C70}"/>
          </ac:spMkLst>
        </pc:spChg>
        <pc:spChg chg="mod">
          <ac:chgData name="Yu, Peiwen" userId="1549afaf-02a5-4197-83a7-8672734b7879" providerId="ADAL" clId="{B70C9F59-CF81-4A4C-A0CC-5E53A55496D8}" dt="2022-09-28T18:43:04.293" v="2357" actId="1076"/>
          <ac:spMkLst>
            <pc:docMk/>
            <pc:sldMk cId="1399997848" sldId="1979422358"/>
            <ac:spMk id="14" creationId="{51F6B644-8D30-4458-8E0A-C4656F4F3B27}"/>
          </ac:spMkLst>
        </pc:spChg>
        <pc:spChg chg="mod">
          <ac:chgData name="Yu, Peiwen" userId="1549afaf-02a5-4197-83a7-8672734b7879" providerId="ADAL" clId="{B70C9F59-CF81-4A4C-A0CC-5E53A55496D8}" dt="2022-09-28T18:28:28.855" v="2274"/>
          <ac:spMkLst>
            <pc:docMk/>
            <pc:sldMk cId="1399997848" sldId="1979422358"/>
            <ac:spMk id="16" creationId="{6C2B7C9D-6D56-4466-B645-34E246D805CF}"/>
          </ac:spMkLst>
        </pc:spChg>
        <pc:spChg chg="mod">
          <ac:chgData name="Yu, Peiwen" userId="1549afaf-02a5-4197-83a7-8672734b7879" providerId="ADAL" clId="{B70C9F59-CF81-4A4C-A0CC-5E53A55496D8}" dt="2022-09-28T18:28:14.976" v="2273"/>
          <ac:spMkLst>
            <pc:docMk/>
            <pc:sldMk cId="1399997848" sldId="1979422358"/>
            <ac:spMk id="17" creationId="{F0F8ECF0-BEAB-4B39-A50D-C55FFDAD5DF8}"/>
          </ac:spMkLst>
        </pc:spChg>
        <pc:spChg chg="del">
          <ac:chgData name="Yu, Peiwen" userId="1549afaf-02a5-4197-83a7-8672734b7879" providerId="ADAL" clId="{B70C9F59-CF81-4A4C-A0CC-5E53A55496D8}" dt="2022-09-28T18:38:32.570" v="2325" actId="478"/>
          <ac:spMkLst>
            <pc:docMk/>
            <pc:sldMk cId="1399997848" sldId="1979422358"/>
            <ac:spMk id="18" creationId="{510658ED-C72B-4CEB-AF07-83E8C3B16527}"/>
          </ac:spMkLst>
        </pc:spChg>
        <pc:spChg chg="add mod">
          <ac:chgData name="Yu, Peiwen" userId="1549afaf-02a5-4197-83a7-8672734b7879" providerId="ADAL" clId="{B70C9F59-CF81-4A4C-A0CC-5E53A55496D8}" dt="2022-09-28T18:40:20.015" v="2340" actId="14100"/>
          <ac:spMkLst>
            <pc:docMk/>
            <pc:sldMk cId="1399997848" sldId="1979422358"/>
            <ac:spMk id="19" creationId="{E6A0492F-C1A3-48E4-ABED-302C52D866A6}"/>
          </ac:spMkLst>
        </pc:spChg>
        <pc:spChg chg="add mod">
          <ac:chgData name="Yu, Peiwen" userId="1549afaf-02a5-4197-83a7-8672734b7879" providerId="ADAL" clId="{B70C9F59-CF81-4A4C-A0CC-5E53A55496D8}" dt="2022-09-28T18:41:52.569" v="2352" actId="14100"/>
          <ac:spMkLst>
            <pc:docMk/>
            <pc:sldMk cId="1399997848" sldId="1979422358"/>
            <ac:spMk id="20" creationId="{A34746C1-5AD9-4B44-B5DE-EC6D20C6C527}"/>
          </ac:spMkLst>
        </pc:spChg>
        <pc:spChg chg="add mod">
          <ac:chgData name="Yu, Peiwen" userId="1549afaf-02a5-4197-83a7-8672734b7879" providerId="ADAL" clId="{B70C9F59-CF81-4A4C-A0CC-5E53A55496D8}" dt="2022-09-28T18:43:38.570" v="2362" actId="14100"/>
          <ac:spMkLst>
            <pc:docMk/>
            <pc:sldMk cId="1399997848" sldId="1979422358"/>
            <ac:spMk id="21" creationId="{462C166D-3B6B-47DB-A579-EA6CA4CAE975}"/>
          </ac:spMkLst>
        </pc:spChg>
        <pc:spChg chg="add mod">
          <ac:chgData name="Yu, Peiwen" userId="1549afaf-02a5-4197-83a7-8672734b7879" providerId="ADAL" clId="{B70C9F59-CF81-4A4C-A0CC-5E53A55496D8}" dt="2022-09-28T18:44:38.315" v="2368" actId="14100"/>
          <ac:spMkLst>
            <pc:docMk/>
            <pc:sldMk cId="1399997848" sldId="1979422358"/>
            <ac:spMk id="22" creationId="{2F16FF6C-7333-450B-AFBF-31C214C5A5C5}"/>
          </ac:spMkLst>
        </pc:spChg>
        <pc:spChg chg="mod">
          <ac:chgData name="Yu, Peiwen" userId="1549afaf-02a5-4197-83a7-8672734b7879" providerId="ADAL" clId="{B70C9F59-CF81-4A4C-A0CC-5E53A55496D8}" dt="2022-09-28T18:44:14.819" v="2364" actId="1076"/>
          <ac:spMkLst>
            <pc:docMk/>
            <pc:sldMk cId="1399997848" sldId="1979422358"/>
            <ac:spMk id="26" creationId="{4079E6C7-0482-4D06-8C28-41763732B47A}"/>
          </ac:spMkLst>
        </pc:spChg>
        <pc:spChg chg="mod">
          <ac:chgData name="Yu, Peiwen" userId="1549afaf-02a5-4197-83a7-8672734b7879" providerId="ADAL" clId="{B70C9F59-CF81-4A4C-A0CC-5E53A55496D8}" dt="2022-09-28T18:41:00.581" v="2343" actId="1076"/>
          <ac:spMkLst>
            <pc:docMk/>
            <pc:sldMk cId="1399997848" sldId="1979422358"/>
            <ac:spMk id="28" creationId="{9C873AD9-2D59-4179-8A0E-13EC3013CD79}"/>
          </ac:spMkLst>
        </pc:spChg>
        <pc:spChg chg="mod">
          <ac:chgData name="Yu, Peiwen" userId="1549afaf-02a5-4197-83a7-8672734b7879" providerId="ADAL" clId="{B70C9F59-CF81-4A4C-A0CC-5E53A55496D8}" dt="2022-09-28T18:39:44.195" v="2326" actId="1076"/>
          <ac:spMkLst>
            <pc:docMk/>
            <pc:sldMk cId="1399997848" sldId="1979422358"/>
            <ac:spMk id="41" creationId="{E9565050-94D8-4E41-95BE-F8BC73BA5FF5}"/>
          </ac:spMkLst>
        </pc:spChg>
        <pc:graphicFrameChg chg="mod modGraphic">
          <ac:chgData name="Yu, Peiwen" userId="1549afaf-02a5-4197-83a7-8672734b7879" providerId="ADAL" clId="{B70C9F59-CF81-4A4C-A0CC-5E53A55496D8}" dt="2022-09-28T18:38:30.227" v="2324" actId="2165"/>
          <ac:graphicFrameMkLst>
            <pc:docMk/>
            <pc:sldMk cId="1399997848" sldId="1979422358"/>
            <ac:graphicFrameMk id="45" creationId="{13DFF8D6-FBDD-4EBD-9908-092EFEEED13A}"/>
          </ac:graphicFrameMkLst>
        </pc:graphicFrameChg>
        <pc:picChg chg="add mod">
          <ac:chgData name="Yu, Peiwen" userId="1549afaf-02a5-4197-83a7-8672734b7879" providerId="ADAL" clId="{B70C9F59-CF81-4A4C-A0CC-5E53A55496D8}" dt="2022-09-28T18:31:35.369" v="2281" actId="1076"/>
          <ac:picMkLst>
            <pc:docMk/>
            <pc:sldMk cId="1399997848" sldId="1979422358"/>
            <ac:picMk id="3" creationId="{8407BE9E-2B10-4D92-99B5-67F56868E438}"/>
          </ac:picMkLst>
        </pc:picChg>
      </pc:sldChg>
      <pc:sldChg chg="modSp mod">
        <pc:chgData name="Yu, Peiwen" userId="1549afaf-02a5-4197-83a7-8672734b7879" providerId="ADAL" clId="{B70C9F59-CF81-4A4C-A0CC-5E53A55496D8}" dt="2022-09-28T18:08:17.784" v="2182" actId="113"/>
        <pc:sldMkLst>
          <pc:docMk/>
          <pc:sldMk cId="502748443" sldId="1979422360"/>
        </pc:sldMkLst>
        <pc:graphicFrameChg chg="modGraphic">
          <ac:chgData name="Yu, Peiwen" userId="1549afaf-02a5-4197-83a7-8672734b7879" providerId="ADAL" clId="{B70C9F59-CF81-4A4C-A0CC-5E53A55496D8}" dt="2022-09-28T18:08:17.784" v="2182" actId="113"/>
          <ac:graphicFrameMkLst>
            <pc:docMk/>
            <pc:sldMk cId="502748443" sldId="1979422360"/>
            <ac:graphicFrameMk id="3" creationId="{25F14D16-D95E-410A-8E72-084EE205CA0A}"/>
          </ac:graphicFrameMkLst>
        </pc:graphicFrameChg>
      </pc:sldChg>
      <pc:sldChg chg="addSp delSp modSp mod delAnim modAnim">
        <pc:chgData name="Yu, Peiwen" userId="1549afaf-02a5-4197-83a7-8672734b7879" providerId="ADAL" clId="{B70C9F59-CF81-4A4C-A0CC-5E53A55496D8}" dt="2022-09-28T18:19:10.327" v="2207" actId="478"/>
        <pc:sldMkLst>
          <pc:docMk/>
          <pc:sldMk cId="1993246089" sldId="1979422361"/>
        </pc:sldMkLst>
        <pc:spChg chg="del">
          <ac:chgData name="Yu, Peiwen" userId="1549afaf-02a5-4197-83a7-8672734b7879" providerId="ADAL" clId="{B70C9F59-CF81-4A4C-A0CC-5E53A55496D8}" dt="2022-09-23T16:29:06.446" v="108" actId="478"/>
          <ac:spMkLst>
            <pc:docMk/>
            <pc:sldMk cId="1993246089" sldId="1979422361"/>
            <ac:spMk id="2" creationId="{8CC1B968-45A1-4E4A-A4DC-24AD64F939BD}"/>
          </ac:spMkLst>
        </pc:spChg>
        <pc:spChg chg="mod">
          <ac:chgData name="Yu, Peiwen" userId="1549afaf-02a5-4197-83a7-8672734b7879" providerId="ADAL" clId="{B70C9F59-CF81-4A4C-A0CC-5E53A55496D8}" dt="2022-09-23T23:06:53.342" v="210" actId="20577"/>
          <ac:spMkLst>
            <pc:docMk/>
            <pc:sldMk cId="1993246089" sldId="1979422361"/>
            <ac:spMk id="9" creationId="{9E675401-BA29-498A-8F9B-B151BC2B5C70}"/>
          </ac:spMkLst>
        </pc:spChg>
        <pc:spChg chg="del">
          <ac:chgData name="Yu, Peiwen" userId="1549afaf-02a5-4197-83a7-8672734b7879" providerId="ADAL" clId="{B70C9F59-CF81-4A4C-A0CC-5E53A55496D8}" dt="2022-09-23T16:27:21.588" v="85" actId="478"/>
          <ac:spMkLst>
            <pc:docMk/>
            <pc:sldMk cId="1993246089" sldId="1979422361"/>
            <ac:spMk id="23" creationId="{5A5A66D5-CFA4-417A-88E9-CE4A1C2F75AF}"/>
          </ac:spMkLst>
        </pc:spChg>
        <pc:spChg chg="del">
          <ac:chgData name="Yu, Peiwen" userId="1549afaf-02a5-4197-83a7-8672734b7879" providerId="ADAL" clId="{B70C9F59-CF81-4A4C-A0CC-5E53A55496D8}" dt="2022-09-23T16:27:18.682" v="82" actId="478"/>
          <ac:spMkLst>
            <pc:docMk/>
            <pc:sldMk cId="1993246089" sldId="1979422361"/>
            <ac:spMk id="26" creationId="{C3A5EA05-4321-4F88-8601-00DC280848BB}"/>
          </ac:spMkLst>
        </pc:spChg>
        <pc:spChg chg="del">
          <ac:chgData name="Yu, Peiwen" userId="1549afaf-02a5-4197-83a7-8672734b7879" providerId="ADAL" clId="{B70C9F59-CF81-4A4C-A0CC-5E53A55496D8}" dt="2022-09-23T16:27:20.851" v="84" actId="478"/>
          <ac:spMkLst>
            <pc:docMk/>
            <pc:sldMk cId="1993246089" sldId="1979422361"/>
            <ac:spMk id="29" creationId="{F7C63D31-E367-4DDA-AD69-FCA26D700A64}"/>
          </ac:spMkLst>
        </pc:spChg>
        <pc:spChg chg="add mod">
          <ac:chgData name="Yu, Peiwen" userId="1549afaf-02a5-4197-83a7-8672734b7879" providerId="ADAL" clId="{B70C9F59-CF81-4A4C-A0CC-5E53A55496D8}" dt="2022-09-23T23:13:09.429" v="278" actId="1035"/>
          <ac:spMkLst>
            <pc:docMk/>
            <pc:sldMk cId="1993246089" sldId="1979422361"/>
            <ac:spMk id="33" creationId="{EB77E762-9F03-4779-ABEF-ECA023EB2FB7}"/>
          </ac:spMkLst>
        </pc:spChg>
        <pc:spChg chg="del">
          <ac:chgData name="Yu, Peiwen" userId="1549afaf-02a5-4197-83a7-8672734b7879" providerId="ADAL" clId="{B70C9F59-CF81-4A4C-A0CC-5E53A55496D8}" dt="2022-09-23T16:28:07.492" v="95" actId="478"/>
          <ac:spMkLst>
            <pc:docMk/>
            <pc:sldMk cId="1993246089" sldId="1979422361"/>
            <ac:spMk id="34" creationId="{F9293289-3257-4FED-8433-C98315E7804A}"/>
          </ac:spMkLst>
        </pc:spChg>
        <pc:spChg chg="del">
          <ac:chgData name="Yu, Peiwen" userId="1549afaf-02a5-4197-83a7-8672734b7879" providerId="ADAL" clId="{B70C9F59-CF81-4A4C-A0CC-5E53A55496D8}" dt="2022-09-23T16:27:20.242" v="83" actId="478"/>
          <ac:spMkLst>
            <pc:docMk/>
            <pc:sldMk cId="1993246089" sldId="1979422361"/>
            <ac:spMk id="35" creationId="{5F59C2E0-2CE8-4D2F-BCE0-FA84B3E73433}"/>
          </ac:spMkLst>
        </pc:spChg>
        <pc:spChg chg="add mod">
          <ac:chgData name="Yu, Peiwen" userId="1549afaf-02a5-4197-83a7-8672734b7879" providerId="ADAL" clId="{B70C9F59-CF81-4A4C-A0CC-5E53A55496D8}" dt="2022-09-23T23:09:45.311" v="257" actId="14100"/>
          <ac:spMkLst>
            <pc:docMk/>
            <pc:sldMk cId="1993246089" sldId="1979422361"/>
            <ac:spMk id="36" creationId="{17F5D22A-5E4A-4193-98E4-8110235E870C}"/>
          </ac:spMkLst>
        </pc:spChg>
        <pc:spChg chg="add mod">
          <ac:chgData name="Yu, Peiwen" userId="1549afaf-02a5-4197-83a7-8672734b7879" providerId="ADAL" clId="{B70C9F59-CF81-4A4C-A0CC-5E53A55496D8}" dt="2022-09-23T23:12:32.134" v="277" actId="14100"/>
          <ac:spMkLst>
            <pc:docMk/>
            <pc:sldMk cId="1993246089" sldId="1979422361"/>
            <ac:spMk id="37" creationId="{D7C6DF01-3731-4609-98A8-C9052C14A680}"/>
          </ac:spMkLst>
        </pc:spChg>
        <pc:spChg chg="del">
          <ac:chgData name="Yu, Peiwen" userId="1549afaf-02a5-4197-83a7-8672734b7879" providerId="ADAL" clId="{B70C9F59-CF81-4A4C-A0CC-5E53A55496D8}" dt="2022-09-23T16:27:22.915" v="87" actId="478"/>
          <ac:spMkLst>
            <pc:docMk/>
            <pc:sldMk cId="1993246089" sldId="1979422361"/>
            <ac:spMk id="38" creationId="{4F48E294-AB22-47D3-BDFB-47CE697252EE}"/>
          </ac:spMkLst>
        </pc:spChg>
        <pc:spChg chg="del">
          <ac:chgData name="Yu, Peiwen" userId="1549afaf-02a5-4197-83a7-8672734b7879" providerId="ADAL" clId="{B70C9F59-CF81-4A4C-A0CC-5E53A55496D8}" dt="2022-09-23T16:27:22.270" v="86" actId="478"/>
          <ac:spMkLst>
            <pc:docMk/>
            <pc:sldMk cId="1993246089" sldId="1979422361"/>
            <ac:spMk id="39" creationId="{EB69428C-3E6B-4860-B196-F4B5129BB184}"/>
          </ac:spMkLst>
        </pc:spChg>
        <pc:spChg chg="add mod">
          <ac:chgData name="Yu, Peiwen" userId="1549afaf-02a5-4197-83a7-8672734b7879" providerId="ADAL" clId="{B70C9F59-CF81-4A4C-A0CC-5E53A55496D8}" dt="2022-09-23T23:11:01.188" v="263" actId="1038"/>
          <ac:spMkLst>
            <pc:docMk/>
            <pc:sldMk cId="1993246089" sldId="1979422361"/>
            <ac:spMk id="40" creationId="{8D0EA29E-D7C5-403D-BEEC-06C35D1EAD93}"/>
          </ac:spMkLst>
        </pc:spChg>
        <pc:spChg chg="del mod">
          <ac:chgData name="Yu, Peiwen" userId="1549afaf-02a5-4197-83a7-8672734b7879" providerId="ADAL" clId="{B70C9F59-CF81-4A4C-A0CC-5E53A55496D8}" dt="2022-09-28T18:19:10.327" v="2207" actId="478"/>
          <ac:spMkLst>
            <pc:docMk/>
            <pc:sldMk cId="1993246089" sldId="1979422361"/>
            <ac:spMk id="41" creationId="{C6BDE9B5-74B4-460F-8CA8-7F432AEDDC4F}"/>
          </ac:spMkLst>
        </pc:spChg>
        <pc:spChg chg="mod">
          <ac:chgData name="Yu, Peiwen" userId="1549afaf-02a5-4197-83a7-8672734b7879" providerId="ADAL" clId="{B70C9F59-CF81-4A4C-A0CC-5E53A55496D8}" dt="2022-09-23T23:09:34.074" v="256" actId="20577"/>
          <ac:spMkLst>
            <pc:docMk/>
            <pc:sldMk cId="1993246089" sldId="1979422361"/>
            <ac:spMk id="44" creationId="{C4F790FD-3C51-4AB0-BD3F-0FFE94ECFFCF}"/>
          </ac:spMkLst>
        </pc:spChg>
        <pc:graphicFrameChg chg="add del mod modGraphic">
          <ac:chgData name="Yu, Peiwen" userId="1549afaf-02a5-4197-83a7-8672734b7879" providerId="ADAL" clId="{B70C9F59-CF81-4A4C-A0CC-5E53A55496D8}" dt="2022-09-28T18:19:08.265" v="2206" actId="2165"/>
          <ac:graphicFrameMkLst>
            <pc:docMk/>
            <pc:sldMk cId="1993246089" sldId="1979422361"/>
            <ac:graphicFrameMk id="45" creationId="{13DFF8D6-FBDD-4EBD-9908-092EFEEED13A}"/>
          </ac:graphicFrameMkLst>
        </pc:graphicFrameChg>
        <pc:picChg chg="add mod">
          <ac:chgData name="Yu, Peiwen" userId="1549afaf-02a5-4197-83a7-8672734b7879" providerId="ADAL" clId="{B70C9F59-CF81-4A4C-A0CC-5E53A55496D8}" dt="2022-09-23T23:01:23.414" v="155" actId="1076"/>
          <ac:picMkLst>
            <pc:docMk/>
            <pc:sldMk cId="1993246089" sldId="1979422361"/>
            <ac:picMk id="4" creationId="{DBAED630-5B9F-4404-BF7E-E92DE1B1B2D8}"/>
          </ac:picMkLst>
        </pc:picChg>
        <pc:picChg chg="del">
          <ac:chgData name="Yu, Peiwen" userId="1549afaf-02a5-4197-83a7-8672734b7879" providerId="ADAL" clId="{B70C9F59-CF81-4A4C-A0CC-5E53A55496D8}" dt="2022-09-23T16:27:31.198" v="88" actId="478"/>
          <ac:picMkLst>
            <pc:docMk/>
            <pc:sldMk cId="1993246089" sldId="1979422361"/>
            <ac:picMk id="6" creationId="{6D4741AA-9D0A-4D17-9CFE-EE9AC0475A7E}"/>
          </ac:picMkLst>
        </pc:picChg>
        <pc:picChg chg="add mod modCrop">
          <ac:chgData name="Yu, Peiwen" userId="1549afaf-02a5-4197-83a7-8672734b7879" providerId="ADAL" clId="{B70C9F59-CF81-4A4C-A0CC-5E53A55496D8}" dt="2022-09-23T23:03:08.286" v="174" actId="1035"/>
          <ac:picMkLst>
            <pc:docMk/>
            <pc:sldMk cId="1993246089" sldId="1979422361"/>
            <ac:picMk id="7" creationId="{57F43388-4171-426B-AF9B-724F2C72002C}"/>
          </ac:picMkLst>
        </pc:picChg>
        <pc:picChg chg="del">
          <ac:chgData name="Yu, Peiwen" userId="1549afaf-02a5-4197-83a7-8672734b7879" providerId="ADAL" clId="{B70C9F59-CF81-4A4C-A0CC-5E53A55496D8}" dt="2022-09-23T16:27:31.598" v="89" actId="478"/>
          <ac:picMkLst>
            <pc:docMk/>
            <pc:sldMk cId="1993246089" sldId="1979422361"/>
            <ac:picMk id="11" creationId="{43B1A980-6AE1-4A12-9B38-11350A8C871A}"/>
          </ac:picMkLst>
        </pc:picChg>
        <pc:picChg chg="add mod">
          <ac:chgData name="Yu, Peiwen" userId="1549afaf-02a5-4197-83a7-8672734b7879" providerId="ADAL" clId="{B70C9F59-CF81-4A4C-A0CC-5E53A55496D8}" dt="2022-09-23T23:04:40.383" v="180" actId="1076"/>
          <ac:picMkLst>
            <pc:docMk/>
            <pc:sldMk cId="1993246089" sldId="1979422361"/>
            <ac:picMk id="13" creationId="{6EB1B36D-F4A7-4BF7-B8DA-C40E9816EB33}"/>
          </ac:picMkLst>
        </pc:picChg>
        <pc:picChg chg="del">
          <ac:chgData name="Yu, Peiwen" userId="1549afaf-02a5-4197-83a7-8672734b7879" providerId="ADAL" clId="{B70C9F59-CF81-4A4C-A0CC-5E53A55496D8}" dt="2022-09-23T16:27:32.016" v="90" actId="478"/>
          <ac:picMkLst>
            <pc:docMk/>
            <pc:sldMk cId="1993246089" sldId="1979422361"/>
            <ac:picMk id="16" creationId="{FEB5AC58-2AC5-418C-9A64-B95BD4F720C7}"/>
          </ac:picMkLst>
        </pc:picChg>
        <pc:picChg chg="add mod">
          <ac:chgData name="Yu, Peiwen" userId="1549afaf-02a5-4197-83a7-8672734b7879" providerId="ADAL" clId="{B70C9F59-CF81-4A4C-A0CC-5E53A55496D8}" dt="2022-09-23T23:06:22.569" v="190" actId="1076"/>
          <ac:picMkLst>
            <pc:docMk/>
            <pc:sldMk cId="1993246089" sldId="1979422361"/>
            <ac:picMk id="17" creationId="{0821933E-AB4A-444C-A02D-7DA10EF3BDB6}"/>
          </ac:picMkLst>
        </pc:picChg>
        <pc:picChg chg="del">
          <ac:chgData name="Yu, Peiwen" userId="1549afaf-02a5-4197-83a7-8672734b7879" providerId="ADAL" clId="{B70C9F59-CF81-4A4C-A0CC-5E53A55496D8}" dt="2022-09-23T16:27:32.639" v="91" actId="478"/>
          <ac:picMkLst>
            <pc:docMk/>
            <pc:sldMk cId="1993246089" sldId="1979422361"/>
            <ac:picMk id="19" creationId="{AF16D770-F42E-47D7-8DDA-E2C08E1AB248}"/>
          </ac:picMkLst>
        </pc:picChg>
        <pc:picChg chg="del">
          <ac:chgData name="Yu, Peiwen" userId="1549afaf-02a5-4197-83a7-8672734b7879" providerId="ADAL" clId="{B70C9F59-CF81-4A4C-A0CC-5E53A55496D8}" dt="2022-09-23T16:27:33.234" v="92" actId="478"/>
          <ac:picMkLst>
            <pc:docMk/>
            <pc:sldMk cId="1993246089" sldId="1979422361"/>
            <ac:picMk id="21" creationId="{03B67223-5AEB-4BF0-A23F-4DEA21271C80}"/>
          </ac:picMkLst>
        </pc:picChg>
        <pc:picChg chg="del">
          <ac:chgData name="Yu, Peiwen" userId="1549afaf-02a5-4197-83a7-8672734b7879" providerId="ADAL" clId="{B70C9F59-CF81-4A4C-A0CC-5E53A55496D8}" dt="2022-09-23T16:27:33.815" v="93" actId="478"/>
          <ac:picMkLst>
            <pc:docMk/>
            <pc:sldMk cId="1993246089" sldId="1979422361"/>
            <ac:picMk id="24" creationId="{4D4B21F5-7772-438E-BF74-25580FD00DAF}"/>
          </ac:picMkLst>
        </pc:picChg>
      </pc:sldChg>
      <pc:sldChg chg="addSp delSp modSp mod delAnim modAnim">
        <pc:chgData name="Yu, Peiwen" userId="1549afaf-02a5-4197-83a7-8672734b7879" providerId="ADAL" clId="{B70C9F59-CF81-4A4C-A0CC-5E53A55496D8}" dt="2022-09-28T18:15:50.703" v="2204" actId="2165"/>
        <pc:sldMkLst>
          <pc:docMk/>
          <pc:sldMk cId="1667550824" sldId="1979422362"/>
        </pc:sldMkLst>
        <pc:spChg chg="mod">
          <ac:chgData name="Yu, Peiwen" userId="1549afaf-02a5-4197-83a7-8672734b7879" providerId="ADAL" clId="{B70C9F59-CF81-4A4C-A0CC-5E53A55496D8}" dt="2022-09-25T21:27:09.183" v="463" actId="20577"/>
          <ac:spMkLst>
            <pc:docMk/>
            <pc:sldMk cId="1667550824" sldId="1979422362"/>
            <ac:spMk id="9" creationId="{9E675401-BA29-498A-8F9B-B151BC2B5C70}"/>
          </ac:spMkLst>
        </pc:spChg>
        <pc:spChg chg="del">
          <ac:chgData name="Yu, Peiwen" userId="1549afaf-02a5-4197-83a7-8672734b7879" providerId="ADAL" clId="{B70C9F59-CF81-4A4C-A0CC-5E53A55496D8}" dt="2022-09-25T21:27:17.925" v="471" actId="478"/>
          <ac:spMkLst>
            <pc:docMk/>
            <pc:sldMk cId="1667550824" sldId="1979422362"/>
            <ac:spMk id="13" creationId="{17BF80C2-0C33-4EB5-9CEB-A848851CAE8C}"/>
          </ac:spMkLst>
        </pc:spChg>
        <pc:spChg chg="del">
          <ac:chgData name="Yu, Peiwen" userId="1549afaf-02a5-4197-83a7-8672734b7879" providerId="ADAL" clId="{B70C9F59-CF81-4A4C-A0CC-5E53A55496D8}" dt="2022-09-25T21:45:56.771" v="619" actId="478"/>
          <ac:spMkLst>
            <pc:docMk/>
            <pc:sldMk cId="1667550824" sldId="1979422362"/>
            <ac:spMk id="14" creationId="{51F6B644-8D30-4458-8E0A-C4656F4F3B27}"/>
          </ac:spMkLst>
        </pc:spChg>
        <pc:spChg chg="del mod">
          <ac:chgData name="Yu, Peiwen" userId="1549afaf-02a5-4197-83a7-8672734b7879" providerId="ADAL" clId="{B70C9F59-CF81-4A4C-A0CC-5E53A55496D8}" dt="2022-09-25T21:45:58.693" v="621" actId="478"/>
          <ac:spMkLst>
            <pc:docMk/>
            <pc:sldMk cId="1667550824" sldId="1979422362"/>
            <ac:spMk id="18" creationId="{75E01678-94A3-482E-BA82-8587167C12D3}"/>
          </ac:spMkLst>
        </pc:spChg>
        <pc:spChg chg="del">
          <ac:chgData name="Yu, Peiwen" userId="1549afaf-02a5-4197-83a7-8672734b7879" providerId="ADAL" clId="{B70C9F59-CF81-4A4C-A0CC-5E53A55496D8}" dt="2022-09-25T21:45:57.661" v="620" actId="478"/>
          <ac:spMkLst>
            <pc:docMk/>
            <pc:sldMk cId="1667550824" sldId="1979422362"/>
            <ac:spMk id="19" creationId="{C9F3701D-45A2-4ADA-882C-878CB19A0D1E}"/>
          </ac:spMkLst>
        </pc:spChg>
        <pc:spChg chg="del">
          <ac:chgData name="Yu, Peiwen" userId="1549afaf-02a5-4197-83a7-8672734b7879" providerId="ADAL" clId="{B70C9F59-CF81-4A4C-A0CC-5E53A55496D8}" dt="2022-09-25T21:27:19.492" v="473" actId="478"/>
          <ac:spMkLst>
            <pc:docMk/>
            <pc:sldMk cId="1667550824" sldId="1979422362"/>
            <ac:spMk id="20" creationId="{C34391C6-1485-4B25-B1EB-4997B4EA3FBF}"/>
          </ac:spMkLst>
        </pc:spChg>
        <pc:spChg chg="del">
          <ac:chgData name="Yu, Peiwen" userId="1549afaf-02a5-4197-83a7-8672734b7879" providerId="ADAL" clId="{B70C9F59-CF81-4A4C-A0CC-5E53A55496D8}" dt="2022-09-25T21:27:18.790" v="472" actId="478"/>
          <ac:spMkLst>
            <pc:docMk/>
            <pc:sldMk cId="1667550824" sldId="1979422362"/>
            <ac:spMk id="21" creationId="{4CFC4DBF-E838-452F-B768-67CB5E2919CD}"/>
          </ac:spMkLst>
        </pc:spChg>
        <pc:spChg chg="del">
          <ac:chgData name="Yu, Peiwen" userId="1549afaf-02a5-4197-83a7-8672734b7879" providerId="ADAL" clId="{B70C9F59-CF81-4A4C-A0CC-5E53A55496D8}" dt="2022-09-25T21:27:24.373" v="476" actId="478"/>
          <ac:spMkLst>
            <pc:docMk/>
            <pc:sldMk cId="1667550824" sldId="1979422362"/>
            <ac:spMk id="22" creationId="{7CC1D9EA-E4EC-4D45-960E-C22B16BF7EC7}"/>
          </ac:spMkLst>
        </pc:spChg>
        <pc:spChg chg="del">
          <ac:chgData name="Yu, Peiwen" userId="1549afaf-02a5-4197-83a7-8672734b7879" providerId="ADAL" clId="{B70C9F59-CF81-4A4C-A0CC-5E53A55496D8}" dt="2022-09-25T21:27:21.154" v="474" actId="478"/>
          <ac:spMkLst>
            <pc:docMk/>
            <pc:sldMk cId="1667550824" sldId="1979422362"/>
            <ac:spMk id="24" creationId="{3E43A2AE-C00B-482B-943D-B2F3C064C7B4}"/>
          </ac:spMkLst>
        </pc:spChg>
        <pc:spChg chg="del">
          <ac:chgData name="Yu, Peiwen" userId="1549afaf-02a5-4197-83a7-8672734b7879" providerId="ADAL" clId="{B70C9F59-CF81-4A4C-A0CC-5E53A55496D8}" dt="2022-09-25T21:27:17.003" v="470" actId="478"/>
          <ac:spMkLst>
            <pc:docMk/>
            <pc:sldMk cId="1667550824" sldId="1979422362"/>
            <ac:spMk id="25" creationId="{0F9517E1-BD76-4151-96B7-7AE535887C3E}"/>
          </ac:spMkLst>
        </pc:spChg>
        <pc:spChg chg="add mod">
          <ac:chgData name="Yu, Peiwen" userId="1549afaf-02a5-4197-83a7-8672734b7879" providerId="ADAL" clId="{B70C9F59-CF81-4A4C-A0CC-5E53A55496D8}" dt="2022-09-25T21:33:03.118" v="545" actId="1076"/>
          <ac:spMkLst>
            <pc:docMk/>
            <pc:sldMk cId="1667550824" sldId="1979422362"/>
            <ac:spMk id="26" creationId="{4096AC76-A428-4BA5-BC04-1307FB9BC6A8}"/>
          </ac:spMkLst>
        </pc:spChg>
        <pc:spChg chg="add mod">
          <ac:chgData name="Yu, Peiwen" userId="1549afaf-02a5-4197-83a7-8672734b7879" providerId="ADAL" clId="{B70C9F59-CF81-4A4C-A0CC-5E53A55496D8}" dt="2022-09-25T21:43:45.399" v="578" actId="14100"/>
          <ac:spMkLst>
            <pc:docMk/>
            <pc:sldMk cId="1667550824" sldId="1979422362"/>
            <ac:spMk id="30" creationId="{6A9B8272-0FE4-46B8-BE79-2A8F853B6EE8}"/>
          </ac:spMkLst>
        </pc:spChg>
        <pc:spChg chg="add mod">
          <ac:chgData name="Yu, Peiwen" userId="1549afaf-02a5-4197-83a7-8672734b7879" providerId="ADAL" clId="{B70C9F59-CF81-4A4C-A0CC-5E53A55496D8}" dt="2022-09-25T21:43:49.558" v="580" actId="1076"/>
          <ac:spMkLst>
            <pc:docMk/>
            <pc:sldMk cId="1667550824" sldId="1979422362"/>
            <ac:spMk id="31" creationId="{66605C96-2832-44FD-9EDB-6740B8602C8F}"/>
          </ac:spMkLst>
        </pc:spChg>
        <pc:spChg chg="del">
          <ac:chgData name="Yu, Peiwen" userId="1549afaf-02a5-4197-83a7-8672734b7879" providerId="ADAL" clId="{B70C9F59-CF81-4A4C-A0CC-5E53A55496D8}" dt="2022-09-25T21:27:23.158" v="475" actId="478"/>
          <ac:spMkLst>
            <pc:docMk/>
            <pc:sldMk cId="1667550824" sldId="1979422362"/>
            <ac:spMk id="32" creationId="{6F091979-C03C-47BE-B36C-D7B1A2F4DFDE}"/>
          </ac:spMkLst>
        </pc:spChg>
        <pc:spChg chg="add mod">
          <ac:chgData name="Yu, Peiwen" userId="1549afaf-02a5-4197-83a7-8672734b7879" providerId="ADAL" clId="{B70C9F59-CF81-4A4C-A0CC-5E53A55496D8}" dt="2022-09-25T21:45:06.100" v="596" actId="14100"/>
          <ac:spMkLst>
            <pc:docMk/>
            <pc:sldMk cId="1667550824" sldId="1979422362"/>
            <ac:spMk id="33" creationId="{57EB942C-7E27-47C9-8EDA-152A37C7466D}"/>
          </ac:spMkLst>
        </pc:spChg>
        <pc:graphicFrameChg chg="mod modGraphic">
          <ac:chgData name="Yu, Peiwen" userId="1549afaf-02a5-4197-83a7-8672734b7879" providerId="ADAL" clId="{B70C9F59-CF81-4A4C-A0CC-5E53A55496D8}" dt="2022-09-28T18:15:50.703" v="2204" actId="2165"/>
          <ac:graphicFrameMkLst>
            <pc:docMk/>
            <pc:sldMk cId="1667550824" sldId="1979422362"/>
            <ac:graphicFrameMk id="4" creationId="{3DC0CB2C-869D-4460-96D8-95374E1F7519}"/>
          </ac:graphicFrameMkLst>
        </pc:graphicFrameChg>
        <pc:picChg chg="add mod">
          <ac:chgData name="Yu, Peiwen" userId="1549afaf-02a5-4197-83a7-8672734b7879" providerId="ADAL" clId="{B70C9F59-CF81-4A4C-A0CC-5E53A55496D8}" dt="2022-09-25T21:42:45.059" v="557" actId="1076"/>
          <ac:picMkLst>
            <pc:docMk/>
            <pc:sldMk cId="1667550824" sldId="1979422362"/>
            <ac:picMk id="3" creationId="{C96B4BD7-7042-4DE6-A04F-1C533E5A8A97}"/>
          </ac:picMkLst>
        </pc:picChg>
        <pc:picChg chg="del">
          <ac:chgData name="Yu, Peiwen" userId="1549afaf-02a5-4197-83a7-8672734b7879" providerId="ADAL" clId="{B70C9F59-CF81-4A4C-A0CC-5E53A55496D8}" dt="2022-09-25T21:27:14.244" v="467" actId="478"/>
          <ac:picMkLst>
            <pc:docMk/>
            <pc:sldMk cId="1667550824" sldId="1979422362"/>
            <ac:picMk id="5" creationId="{7E5C24D5-E06F-4F5F-89AF-CF3D49FA54ED}"/>
          </ac:picMkLst>
        </pc:picChg>
        <pc:picChg chg="del">
          <ac:chgData name="Yu, Peiwen" userId="1549afaf-02a5-4197-83a7-8672734b7879" providerId="ADAL" clId="{B70C9F59-CF81-4A4C-A0CC-5E53A55496D8}" dt="2022-09-25T21:27:13.625" v="466" actId="478"/>
          <ac:picMkLst>
            <pc:docMk/>
            <pc:sldMk cId="1667550824" sldId="1979422362"/>
            <ac:picMk id="6" creationId="{7955E58D-01BF-4E16-B612-1417689B54A3}"/>
          </ac:picMkLst>
        </pc:picChg>
        <pc:picChg chg="del">
          <ac:chgData name="Yu, Peiwen" userId="1549afaf-02a5-4197-83a7-8672734b7879" providerId="ADAL" clId="{B70C9F59-CF81-4A4C-A0CC-5E53A55496D8}" dt="2022-09-25T21:27:12.182" v="464" actId="478"/>
          <ac:picMkLst>
            <pc:docMk/>
            <pc:sldMk cId="1667550824" sldId="1979422362"/>
            <ac:picMk id="10" creationId="{723BD3A4-77E9-4610-B255-E0957A28646C}"/>
          </ac:picMkLst>
        </pc:picChg>
        <pc:picChg chg="del">
          <ac:chgData name="Yu, Peiwen" userId="1549afaf-02a5-4197-83a7-8672734b7879" providerId="ADAL" clId="{B70C9F59-CF81-4A4C-A0CC-5E53A55496D8}" dt="2022-09-25T21:27:14.892" v="468" actId="478"/>
          <ac:picMkLst>
            <pc:docMk/>
            <pc:sldMk cId="1667550824" sldId="1979422362"/>
            <ac:picMk id="11" creationId="{4A23A190-6B28-4633-941A-00CC414C57FD}"/>
          </ac:picMkLst>
        </pc:picChg>
        <pc:picChg chg="add mod">
          <ac:chgData name="Yu, Peiwen" userId="1549afaf-02a5-4197-83a7-8672734b7879" providerId="ADAL" clId="{B70C9F59-CF81-4A4C-A0CC-5E53A55496D8}" dt="2022-09-25T21:42:46.431" v="558" actId="1076"/>
          <ac:picMkLst>
            <pc:docMk/>
            <pc:sldMk cId="1667550824" sldId="1979422362"/>
            <ac:picMk id="15" creationId="{8CE91C81-D018-47B8-A3F2-9AEE930FF977}"/>
          </ac:picMkLst>
        </pc:picChg>
        <pc:picChg chg="add mod">
          <ac:chgData name="Yu, Peiwen" userId="1549afaf-02a5-4197-83a7-8672734b7879" providerId="ADAL" clId="{B70C9F59-CF81-4A4C-A0CC-5E53A55496D8}" dt="2022-09-25T21:42:50.435" v="560" actId="14100"/>
          <ac:picMkLst>
            <pc:docMk/>
            <pc:sldMk cId="1667550824" sldId="1979422362"/>
            <ac:picMk id="17" creationId="{245E7075-8707-4C20-B2AB-F3BAB5354F54}"/>
          </ac:picMkLst>
        </pc:picChg>
        <pc:picChg chg="del">
          <ac:chgData name="Yu, Peiwen" userId="1549afaf-02a5-4197-83a7-8672734b7879" providerId="ADAL" clId="{B70C9F59-CF81-4A4C-A0CC-5E53A55496D8}" dt="2022-09-25T21:27:12.736" v="465" actId="478"/>
          <ac:picMkLst>
            <pc:docMk/>
            <pc:sldMk cId="1667550824" sldId="1979422362"/>
            <ac:picMk id="23" creationId="{5F092A4E-9CE1-4826-8B2A-CF9BCE3137D2}"/>
          </ac:picMkLst>
        </pc:picChg>
        <pc:picChg chg="del">
          <ac:chgData name="Yu, Peiwen" userId="1549afaf-02a5-4197-83a7-8672734b7879" providerId="ADAL" clId="{B70C9F59-CF81-4A4C-A0CC-5E53A55496D8}" dt="2022-09-25T21:27:15.746" v="469" actId="478"/>
          <ac:picMkLst>
            <pc:docMk/>
            <pc:sldMk cId="1667550824" sldId="1979422362"/>
            <ac:picMk id="29" creationId="{7B299F44-C740-4BB9-A50A-870258B89B5D}"/>
          </ac:picMkLst>
        </pc:picChg>
      </pc:sldChg>
      <pc:sldChg chg="addSp delSp modSp mod delAnim modAnim">
        <pc:chgData name="Yu, Peiwen" userId="1549afaf-02a5-4197-83a7-8672734b7879" providerId="ADAL" clId="{B70C9F59-CF81-4A4C-A0CC-5E53A55496D8}" dt="2022-09-28T18:11:50.614" v="2203" actId="404"/>
        <pc:sldMkLst>
          <pc:docMk/>
          <pc:sldMk cId="1541922113" sldId="1979422363"/>
        </pc:sldMkLst>
        <pc:spChg chg="mod">
          <ac:chgData name="Yu, Peiwen" userId="1549afaf-02a5-4197-83a7-8672734b7879" providerId="ADAL" clId="{B70C9F59-CF81-4A4C-A0CC-5E53A55496D8}" dt="2022-09-28T18:11:50.614" v="2203" actId="404"/>
          <ac:spMkLst>
            <pc:docMk/>
            <pc:sldMk cId="1541922113" sldId="1979422363"/>
            <ac:spMk id="9" creationId="{9E675401-BA29-498A-8F9B-B151BC2B5C70}"/>
          </ac:spMkLst>
        </pc:spChg>
        <pc:spChg chg="mod">
          <ac:chgData name="Yu, Peiwen" userId="1549afaf-02a5-4197-83a7-8672734b7879" providerId="ADAL" clId="{B70C9F59-CF81-4A4C-A0CC-5E53A55496D8}" dt="2022-09-25T23:01:55.763" v="765" actId="1076"/>
          <ac:spMkLst>
            <pc:docMk/>
            <pc:sldMk cId="1541922113" sldId="1979422363"/>
            <ac:spMk id="12" creationId="{527E9FE1-1B04-4CDD-A2ED-1FFFAF880A54}"/>
          </ac:spMkLst>
        </pc:spChg>
        <pc:spChg chg="add mod">
          <ac:chgData name="Yu, Peiwen" userId="1549afaf-02a5-4197-83a7-8672734b7879" providerId="ADAL" clId="{B70C9F59-CF81-4A4C-A0CC-5E53A55496D8}" dt="2022-09-25T23:01:58.774" v="766" actId="1076"/>
          <ac:spMkLst>
            <pc:docMk/>
            <pc:sldMk cId="1541922113" sldId="1979422363"/>
            <ac:spMk id="22" creationId="{2795B197-74AC-4FCF-A4DC-AB48BF3DF417}"/>
          </ac:spMkLst>
        </pc:spChg>
        <pc:spChg chg="add mod">
          <ac:chgData name="Yu, Peiwen" userId="1549afaf-02a5-4197-83a7-8672734b7879" providerId="ADAL" clId="{B70C9F59-CF81-4A4C-A0CC-5E53A55496D8}" dt="2022-09-25T23:02:20.990" v="771" actId="14100"/>
          <ac:spMkLst>
            <pc:docMk/>
            <pc:sldMk cId="1541922113" sldId="1979422363"/>
            <ac:spMk id="23" creationId="{92B9C3C8-FBF5-4618-93B8-0438583D795F}"/>
          </ac:spMkLst>
        </pc:spChg>
        <pc:spChg chg="add mod">
          <ac:chgData name="Yu, Peiwen" userId="1549afaf-02a5-4197-83a7-8672734b7879" providerId="ADAL" clId="{B70C9F59-CF81-4A4C-A0CC-5E53A55496D8}" dt="2022-09-26T16:25:07.400" v="779" actId="14100"/>
          <ac:spMkLst>
            <pc:docMk/>
            <pc:sldMk cId="1541922113" sldId="1979422363"/>
            <ac:spMk id="24" creationId="{DF46E210-B044-41C2-B62A-5B3724A084E8}"/>
          </ac:spMkLst>
        </pc:spChg>
        <pc:spChg chg="add mod">
          <ac:chgData name="Yu, Peiwen" userId="1549afaf-02a5-4197-83a7-8672734b7879" providerId="ADAL" clId="{B70C9F59-CF81-4A4C-A0CC-5E53A55496D8}" dt="2022-09-26T16:26:05.434" v="782" actId="1076"/>
          <ac:spMkLst>
            <pc:docMk/>
            <pc:sldMk cId="1541922113" sldId="1979422363"/>
            <ac:spMk id="25" creationId="{F4037E82-3558-46B6-BE8F-2131380F6B0F}"/>
          </ac:spMkLst>
        </pc:spChg>
        <pc:spChg chg="del">
          <ac:chgData name="Yu, Peiwen" userId="1549afaf-02a5-4197-83a7-8672734b7879" providerId="ADAL" clId="{B70C9F59-CF81-4A4C-A0CC-5E53A55496D8}" dt="2022-09-25T23:01:51.281" v="764" actId="478"/>
          <ac:spMkLst>
            <pc:docMk/>
            <pc:sldMk cId="1541922113" sldId="1979422363"/>
            <ac:spMk id="26" creationId="{4096AC76-A428-4BA5-BC04-1307FB9BC6A8}"/>
          </ac:spMkLst>
        </pc:spChg>
        <pc:spChg chg="add mod">
          <ac:chgData name="Yu, Peiwen" userId="1549afaf-02a5-4197-83a7-8672734b7879" providerId="ADAL" clId="{B70C9F59-CF81-4A4C-A0CC-5E53A55496D8}" dt="2022-09-26T16:26:34.376" v="785" actId="14100"/>
          <ac:spMkLst>
            <pc:docMk/>
            <pc:sldMk cId="1541922113" sldId="1979422363"/>
            <ac:spMk id="28" creationId="{7CF1D972-529A-4224-A6AA-FCBE5E36931E}"/>
          </ac:spMkLst>
        </pc:spChg>
        <pc:spChg chg="del">
          <ac:chgData name="Yu, Peiwen" userId="1549afaf-02a5-4197-83a7-8672734b7879" providerId="ADAL" clId="{B70C9F59-CF81-4A4C-A0CC-5E53A55496D8}" dt="2022-09-25T22:49:08.987" v="636" actId="478"/>
          <ac:spMkLst>
            <pc:docMk/>
            <pc:sldMk cId="1541922113" sldId="1979422363"/>
            <ac:spMk id="30" creationId="{6A9B8272-0FE4-46B8-BE79-2A8F853B6EE8}"/>
          </ac:spMkLst>
        </pc:spChg>
        <pc:spChg chg="del">
          <ac:chgData name="Yu, Peiwen" userId="1549afaf-02a5-4197-83a7-8672734b7879" providerId="ADAL" clId="{B70C9F59-CF81-4A4C-A0CC-5E53A55496D8}" dt="2022-09-25T22:49:09.843" v="637" actId="478"/>
          <ac:spMkLst>
            <pc:docMk/>
            <pc:sldMk cId="1541922113" sldId="1979422363"/>
            <ac:spMk id="31" creationId="{66605C96-2832-44FD-9EDB-6740B8602C8F}"/>
          </ac:spMkLst>
        </pc:spChg>
        <pc:spChg chg="del">
          <ac:chgData name="Yu, Peiwen" userId="1549afaf-02a5-4197-83a7-8672734b7879" providerId="ADAL" clId="{B70C9F59-CF81-4A4C-A0CC-5E53A55496D8}" dt="2022-09-25T22:49:11.508" v="638" actId="478"/>
          <ac:spMkLst>
            <pc:docMk/>
            <pc:sldMk cId="1541922113" sldId="1979422363"/>
            <ac:spMk id="33" creationId="{57EB942C-7E27-47C9-8EDA-152A37C7466D}"/>
          </ac:spMkLst>
        </pc:spChg>
        <pc:graphicFrameChg chg="mod modGraphic">
          <ac:chgData name="Yu, Peiwen" userId="1549afaf-02a5-4197-83a7-8672734b7879" providerId="ADAL" clId="{B70C9F59-CF81-4A4C-A0CC-5E53A55496D8}" dt="2022-09-26T16:29:26.861" v="802" actId="207"/>
          <ac:graphicFrameMkLst>
            <pc:docMk/>
            <pc:sldMk cId="1541922113" sldId="1979422363"/>
            <ac:graphicFrameMk id="4" creationId="{3DC0CB2C-869D-4460-96D8-95374E1F7519}"/>
          </ac:graphicFrameMkLst>
        </pc:graphicFrameChg>
        <pc:picChg chg="del">
          <ac:chgData name="Yu, Peiwen" userId="1549afaf-02a5-4197-83a7-8672734b7879" providerId="ADAL" clId="{B70C9F59-CF81-4A4C-A0CC-5E53A55496D8}" dt="2022-09-25T22:48:54.823" v="631" actId="478"/>
          <ac:picMkLst>
            <pc:docMk/>
            <pc:sldMk cId="1541922113" sldId="1979422363"/>
            <ac:picMk id="3" creationId="{C96B4BD7-7042-4DE6-A04F-1C533E5A8A97}"/>
          </ac:picMkLst>
        </pc:picChg>
        <pc:picChg chg="add mod">
          <ac:chgData name="Yu, Peiwen" userId="1549afaf-02a5-4197-83a7-8672734b7879" providerId="ADAL" clId="{B70C9F59-CF81-4A4C-A0CC-5E53A55496D8}" dt="2022-09-25T22:52:23.487" v="664" actId="1038"/>
          <ac:picMkLst>
            <pc:docMk/>
            <pc:sldMk cId="1541922113" sldId="1979422363"/>
            <ac:picMk id="5" creationId="{63976ABD-4690-4F64-A00E-B1AA0154FE0D}"/>
          </ac:picMkLst>
        </pc:picChg>
        <pc:picChg chg="add mod">
          <ac:chgData name="Yu, Peiwen" userId="1549afaf-02a5-4197-83a7-8672734b7879" providerId="ADAL" clId="{B70C9F59-CF81-4A4C-A0CC-5E53A55496D8}" dt="2022-09-25T22:54:25.408" v="673" actId="1037"/>
          <ac:picMkLst>
            <pc:docMk/>
            <pc:sldMk cId="1541922113" sldId="1979422363"/>
            <ac:picMk id="7" creationId="{7BB0E9F6-B7AA-4D85-86D1-C2777AAB6E00}"/>
          </ac:picMkLst>
        </pc:picChg>
        <pc:picChg chg="add mod modCrop">
          <ac:chgData name="Yu, Peiwen" userId="1549afaf-02a5-4197-83a7-8672734b7879" providerId="ADAL" clId="{B70C9F59-CF81-4A4C-A0CC-5E53A55496D8}" dt="2022-09-25T22:55:52.300" v="684" actId="1037"/>
          <ac:picMkLst>
            <pc:docMk/>
            <pc:sldMk cId="1541922113" sldId="1979422363"/>
            <ac:picMk id="11" creationId="{1811C089-AAE1-4FAC-B71D-1C2B6205778D}"/>
          </ac:picMkLst>
        </pc:picChg>
        <pc:picChg chg="add mod">
          <ac:chgData name="Yu, Peiwen" userId="1549afaf-02a5-4197-83a7-8672734b7879" providerId="ADAL" clId="{B70C9F59-CF81-4A4C-A0CC-5E53A55496D8}" dt="2022-09-25T23:00:04.175" v="761" actId="1076"/>
          <ac:picMkLst>
            <pc:docMk/>
            <pc:sldMk cId="1541922113" sldId="1979422363"/>
            <ac:picMk id="14" creationId="{9AFFF337-ADE1-4A34-8AB7-77024A7C97C2}"/>
          </ac:picMkLst>
        </pc:picChg>
        <pc:picChg chg="del">
          <ac:chgData name="Yu, Peiwen" userId="1549afaf-02a5-4197-83a7-8672734b7879" providerId="ADAL" clId="{B70C9F59-CF81-4A4C-A0CC-5E53A55496D8}" dt="2022-09-25T22:48:55.322" v="632" actId="478"/>
          <ac:picMkLst>
            <pc:docMk/>
            <pc:sldMk cId="1541922113" sldId="1979422363"/>
            <ac:picMk id="15" creationId="{8CE91C81-D018-47B8-A3F2-9AEE930FF977}"/>
          </ac:picMkLst>
        </pc:picChg>
        <pc:picChg chg="del">
          <ac:chgData name="Yu, Peiwen" userId="1549afaf-02a5-4197-83a7-8672734b7879" providerId="ADAL" clId="{B70C9F59-CF81-4A4C-A0CC-5E53A55496D8}" dt="2022-09-25T22:48:55.997" v="633" actId="478"/>
          <ac:picMkLst>
            <pc:docMk/>
            <pc:sldMk cId="1541922113" sldId="1979422363"/>
            <ac:picMk id="17" creationId="{245E7075-8707-4C20-B2AB-F3BAB5354F54}"/>
          </ac:picMkLst>
        </pc:picChg>
      </pc:sldChg>
      <pc:sldChg chg="addSp delSp modSp mod delAnim modAnim">
        <pc:chgData name="Yu, Peiwen" userId="1549afaf-02a5-4197-83a7-8672734b7879" providerId="ADAL" clId="{B70C9F59-CF81-4A4C-A0CC-5E53A55496D8}" dt="2022-09-27T00:23:40.674" v="1838" actId="20577"/>
        <pc:sldMkLst>
          <pc:docMk/>
          <pc:sldMk cId="4205740346" sldId="1979422364"/>
        </pc:sldMkLst>
        <pc:spChg chg="mod">
          <ac:chgData name="Yu, Peiwen" userId="1549afaf-02a5-4197-83a7-8672734b7879" providerId="ADAL" clId="{B70C9F59-CF81-4A4C-A0CC-5E53A55496D8}" dt="2022-09-27T00:23:07.151" v="1824" actId="14100"/>
          <ac:spMkLst>
            <pc:docMk/>
            <pc:sldMk cId="4205740346" sldId="1979422364"/>
            <ac:spMk id="2" creationId="{8CC1B968-45A1-4E4A-A4DC-24AD64F939BD}"/>
          </ac:spMkLst>
        </pc:spChg>
        <pc:spChg chg="mod">
          <ac:chgData name="Yu, Peiwen" userId="1549afaf-02a5-4197-83a7-8672734b7879" providerId="ADAL" clId="{B70C9F59-CF81-4A4C-A0CC-5E53A55496D8}" dt="2022-09-26T22:55:18.121" v="1731" actId="20577"/>
          <ac:spMkLst>
            <pc:docMk/>
            <pc:sldMk cId="4205740346" sldId="1979422364"/>
            <ac:spMk id="9" creationId="{9E675401-BA29-498A-8F9B-B151BC2B5C70}"/>
          </ac:spMkLst>
        </pc:spChg>
        <pc:spChg chg="mod">
          <ac:chgData name="Yu, Peiwen" userId="1549afaf-02a5-4197-83a7-8672734b7879" providerId="ADAL" clId="{B70C9F59-CF81-4A4C-A0CC-5E53A55496D8}" dt="2022-09-26T18:07:22.223" v="1062" actId="1076"/>
          <ac:spMkLst>
            <pc:docMk/>
            <pc:sldMk cId="4205740346" sldId="1979422364"/>
            <ac:spMk id="14" creationId="{51F6B644-8D30-4458-8E0A-C4656F4F3B27}"/>
          </ac:spMkLst>
        </pc:spChg>
        <pc:spChg chg="del">
          <ac:chgData name="Yu, Peiwen" userId="1549afaf-02a5-4197-83a7-8672734b7879" providerId="ADAL" clId="{B70C9F59-CF81-4A4C-A0CC-5E53A55496D8}" dt="2022-09-26T16:40:50.542" v="837" actId="478"/>
          <ac:spMkLst>
            <pc:docMk/>
            <pc:sldMk cId="4205740346" sldId="1979422364"/>
            <ac:spMk id="23" creationId="{5A5A66D5-CFA4-417A-88E9-CE4A1C2F75AF}"/>
          </ac:spMkLst>
        </pc:spChg>
        <pc:spChg chg="del">
          <ac:chgData name="Yu, Peiwen" userId="1549afaf-02a5-4197-83a7-8672734b7879" providerId="ADAL" clId="{B70C9F59-CF81-4A4C-A0CC-5E53A55496D8}" dt="2022-09-26T16:40:48.573" v="836" actId="478"/>
          <ac:spMkLst>
            <pc:docMk/>
            <pc:sldMk cId="4205740346" sldId="1979422364"/>
            <ac:spMk id="26" creationId="{C3A5EA05-4321-4F88-8601-00DC280848BB}"/>
          </ac:spMkLst>
        </pc:spChg>
        <pc:spChg chg="del">
          <ac:chgData name="Yu, Peiwen" userId="1549afaf-02a5-4197-83a7-8672734b7879" providerId="ADAL" clId="{B70C9F59-CF81-4A4C-A0CC-5E53A55496D8}" dt="2022-09-26T16:40:51.484" v="838" actId="478"/>
          <ac:spMkLst>
            <pc:docMk/>
            <pc:sldMk cId="4205740346" sldId="1979422364"/>
            <ac:spMk id="29" creationId="{F7C63D31-E367-4DDA-AD69-FCA26D700A64}"/>
          </ac:spMkLst>
        </pc:spChg>
        <pc:spChg chg="del">
          <ac:chgData name="Yu, Peiwen" userId="1549afaf-02a5-4197-83a7-8672734b7879" providerId="ADAL" clId="{B70C9F59-CF81-4A4C-A0CC-5E53A55496D8}" dt="2022-09-26T16:40:59.077" v="842" actId="478"/>
          <ac:spMkLst>
            <pc:docMk/>
            <pc:sldMk cId="4205740346" sldId="1979422364"/>
            <ac:spMk id="34" creationId="{F9293289-3257-4FED-8433-C98315E7804A}"/>
          </ac:spMkLst>
        </pc:spChg>
        <pc:spChg chg="del">
          <ac:chgData name="Yu, Peiwen" userId="1549afaf-02a5-4197-83a7-8672734b7879" providerId="ADAL" clId="{B70C9F59-CF81-4A4C-A0CC-5E53A55496D8}" dt="2022-09-26T16:40:52.327" v="839" actId="478"/>
          <ac:spMkLst>
            <pc:docMk/>
            <pc:sldMk cId="4205740346" sldId="1979422364"/>
            <ac:spMk id="35" creationId="{5F59C2E0-2CE8-4D2F-BCE0-FA84B3E73433}"/>
          </ac:spMkLst>
        </pc:spChg>
        <pc:spChg chg="add mod">
          <ac:chgData name="Yu, Peiwen" userId="1549afaf-02a5-4197-83a7-8672734b7879" providerId="ADAL" clId="{B70C9F59-CF81-4A4C-A0CC-5E53A55496D8}" dt="2022-09-26T17:33:53.663" v="958" actId="14100"/>
          <ac:spMkLst>
            <pc:docMk/>
            <pc:sldMk cId="4205740346" sldId="1979422364"/>
            <ac:spMk id="36" creationId="{16F6A3C9-FD2B-4B6A-905B-AD50E942730A}"/>
          </ac:spMkLst>
        </pc:spChg>
        <pc:spChg chg="add mod">
          <ac:chgData name="Yu, Peiwen" userId="1549afaf-02a5-4197-83a7-8672734b7879" providerId="ADAL" clId="{B70C9F59-CF81-4A4C-A0CC-5E53A55496D8}" dt="2022-09-26T17:35:24.266" v="974" actId="14100"/>
          <ac:spMkLst>
            <pc:docMk/>
            <pc:sldMk cId="4205740346" sldId="1979422364"/>
            <ac:spMk id="37" creationId="{C7CB03F1-AC1D-4E9B-8422-A67867797FAD}"/>
          </ac:spMkLst>
        </pc:spChg>
        <pc:spChg chg="del">
          <ac:chgData name="Yu, Peiwen" userId="1549afaf-02a5-4197-83a7-8672734b7879" providerId="ADAL" clId="{B70C9F59-CF81-4A4C-A0CC-5E53A55496D8}" dt="2022-09-26T16:40:55.567" v="841" actId="478"/>
          <ac:spMkLst>
            <pc:docMk/>
            <pc:sldMk cId="4205740346" sldId="1979422364"/>
            <ac:spMk id="38" creationId="{4F48E294-AB22-47D3-BDFB-47CE697252EE}"/>
          </ac:spMkLst>
        </pc:spChg>
        <pc:spChg chg="del">
          <ac:chgData name="Yu, Peiwen" userId="1549afaf-02a5-4197-83a7-8672734b7879" providerId="ADAL" clId="{B70C9F59-CF81-4A4C-A0CC-5E53A55496D8}" dt="2022-09-26T16:40:53.364" v="840" actId="478"/>
          <ac:spMkLst>
            <pc:docMk/>
            <pc:sldMk cId="4205740346" sldId="1979422364"/>
            <ac:spMk id="39" creationId="{EB69428C-3E6B-4860-B196-F4B5129BB184}"/>
          </ac:spMkLst>
        </pc:spChg>
        <pc:spChg chg="add mod">
          <ac:chgData name="Yu, Peiwen" userId="1549afaf-02a5-4197-83a7-8672734b7879" providerId="ADAL" clId="{B70C9F59-CF81-4A4C-A0CC-5E53A55496D8}" dt="2022-09-26T17:36:58.518" v="1039" actId="14100"/>
          <ac:spMkLst>
            <pc:docMk/>
            <pc:sldMk cId="4205740346" sldId="1979422364"/>
            <ac:spMk id="40" creationId="{51C8C03D-B058-4138-8733-D0A72B8575AC}"/>
          </ac:spMkLst>
        </pc:spChg>
        <pc:spChg chg="mod">
          <ac:chgData name="Yu, Peiwen" userId="1549afaf-02a5-4197-83a7-8672734b7879" providerId="ADAL" clId="{B70C9F59-CF81-4A4C-A0CC-5E53A55496D8}" dt="2022-09-27T00:23:40.674" v="1838" actId="20577"/>
          <ac:spMkLst>
            <pc:docMk/>
            <pc:sldMk cId="4205740346" sldId="1979422364"/>
            <ac:spMk id="41" creationId="{C6BDE9B5-74B4-460F-8CA8-7F432AEDDC4F}"/>
          </ac:spMkLst>
        </pc:spChg>
        <pc:spChg chg="add mod">
          <ac:chgData name="Yu, Peiwen" userId="1549afaf-02a5-4197-83a7-8672734b7879" providerId="ADAL" clId="{B70C9F59-CF81-4A4C-A0CC-5E53A55496D8}" dt="2022-09-26T17:38:14.666" v="1050" actId="1076"/>
          <ac:spMkLst>
            <pc:docMk/>
            <pc:sldMk cId="4205740346" sldId="1979422364"/>
            <ac:spMk id="42" creationId="{4DB42EAF-C73B-4F06-AD13-967E13D7A991}"/>
          </ac:spMkLst>
        </pc:spChg>
        <pc:spChg chg="add del mod">
          <ac:chgData name="Yu, Peiwen" userId="1549afaf-02a5-4197-83a7-8672734b7879" providerId="ADAL" clId="{B70C9F59-CF81-4A4C-A0CC-5E53A55496D8}" dt="2022-09-26T17:37:51.154" v="1047" actId="478"/>
          <ac:spMkLst>
            <pc:docMk/>
            <pc:sldMk cId="4205740346" sldId="1979422364"/>
            <ac:spMk id="43" creationId="{6FFAF870-704F-4872-8537-0204255CE66D}"/>
          </ac:spMkLst>
        </pc:spChg>
        <pc:spChg chg="mod">
          <ac:chgData name="Yu, Peiwen" userId="1549afaf-02a5-4197-83a7-8672734b7879" providerId="ADAL" clId="{B70C9F59-CF81-4A4C-A0CC-5E53A55496D8}" dt="2022-09-26T17:38:12.798" v="1049" actId="1076"/>
          <ac:spMkLst>
            <pc:docMk/>
            <pc:sldMk cId="4205740346" sldId="1979422364"/>
            <ac:spMk id="44" creationId="{C4F790FD-3C51-4AB0-BD3F-0FFE94ECFFCF}"/>
          </ac:spMkLst>
        </pc:spChg>
        <pc:spChg chg="add mod">
          <ac:chgData name="Yu, Peiwen" userId="1549afaf-02a5-4197-83a7-8672734b7879" providerId="ADAL" clId="{B70C9F59-CF81-4A4C-A0CC-5E53A55496D8}" dt="2022-09-26T17:39:09.897" v="1058" actId="14100"/>
          <ac:spMkLst>
            <pc:docMk/>
            <pc:sldMk cId="4205740346" sldId="1979422364"/>
            <ac:spMk id="46" creationId="{E9FC489C-7C0D-4682-B1B8-6E6450E2C2FF}"/>
          </ac:spMkLst>
        </pc:spChg>
        <pc:spChg chg="add mod">
          <ac:chgData name="Yu, Peiwen" userId="1549afaf-02a5-4197-83a7-8672734b7879" providerId="ADAL" clId="{B70C9F59-CF81-4A4C-A0CC-5E53A55496D8}" dt="2022-09-26T18:07:41.235" v="1066" actId="14100"/>
          <ac:spMkLst>
            <pc:docMk/>
            <pc:sldMk cId="4205740346" sldId="1979422364"/>
            <ac:spMk id="47" creationId="{33DB2ECF-EBE5-47DE-92AF-35E41A6AE870}"/>
          </ac:spMkLst>
        </pc:spChg>
        <pc:spChg chg="add mod">
          <ac:chgData name="Yu, Peiwen" userId="1549afaf-02a5-4197-83a7-8672734b7879" providerId="ADAL" clId="{B70C9F59-CF81-4A4C-A0CC-5E53A55496D8}" dt="2022-09-26T18:07:46.884" v="1068" actId="1076"/>
          <ac:spMkLst>
            <pc:docMk/>
            <pc:sldMk cId="4205740346" sldId="1979422364"/>
            <ac:spMk id="48" creationId="{57A957B3-DE40-441B-8BDC-5EF90F008D43}"/>
          </ac:spMkLst>
        </pc:spChg>
        <pc:graphicFrameChg chg="mod modGraphic">
          <ac:chgData name="Yu, Peiwen" userId="1549afaf-02a5-4197-83a7-8672734b7879" providerId="ADAL" clId="{B70C9F59-CF81-4A4C-A0CC-5E53A55496D8}" dt="2022-09-26T17:32:29.800" v="935" actId="20577"/>
          <ac:graphicFrameMkLst>
            <pc:docMk/>
            <pc:sldMk cId="4205740346" sldId="1979422364"/>
            <ac:graphicFrameMk id="45" creationId="{13DFF8D6-FBDD-4EBD-9908-092EFEEED13A}"/>
          </ac:graphicFrameMkLst>
        </pc:graphicFrameChg>
        <pc:picChg chg="add mod">
          <ac:chgData name="Yu, Peiwen" userId="1549afaf-02a5-4197-83a7-8672734b7879" providerId="ADAL" clId="{B70C9F59-CF81-4A4C-A0CC-5E53A55496D8}" dt="2022-09-26T17:26:52.504" v="910" actId="1076"/>
          <ac:picMkLst>
            <pc:docMk/>
            <pc:sldMk cId="4205740346" sldId="1979422364"/>
            <ac:picMk id="4" creationId="{B3FDFA56-6A7B-4E23-8C93-1A3B3FAA32A0}"/>
          </ac:picMkLst>
        </pc:picChg>
        <pc:picChg chg="del">
          <ac:chgData name="Yu, Peiwen" userId="1549afaf-02a5-4197-83a7-8672734b7879" providerId="ADAL" clId="{B70C9F59-CF81-4A4C-A0CC-5E53A55496D8}" dt="2022-09-26T16:36:47.097" v="804" actId="478"/>
          <ac:picMkLst>
            <pc:docMk/>
            <pc:sldMk cId="4205740346" sldId="1979422364"/>
            <ac:picMk id="6" creationId="{6D4741AA-9D0A-4D17-9CFE-EE9AC0475A7E}"/>
          </ac:picMkLst>
        </pc:picChg>
        <pc:picChg chg="add mod modCrop">
          <ac:chgData name="Yu, Peiwen" userId="1549afaf-02a5-4197-83a7-8672734b7879" providerId="ADAL" clId="{B70C9F59-CF81-4A4C-A0CC-5E53A55496D8}" dt="2022-09-26T17:26:55.368" v="911" actId="1076"/>
          <ac:picMkLst>
            <pc:docMk/>
            <pc:sldMk cId="4205740346" sldId="1979422364"/>
            <ac:picMk id="7" creationId="{A3F10C00-F2D1-4DE0-861F-3557743C2935}"/>
          </ac:picMkLst>
        </pc:picChg>
        <pc:picChg chg="del">
          <ac:chgData name="Yu, Peiwen" userId="1549afaf-02a5-4197-83a7-8672734b7879" providerId="ADAL" clId="{B70C9F59-CF81-4A4C-A0CC-5E53A55496D8}" dt="2022-09-26T16:36:47.593" v="805" actId="478"/>
          <ac:picMkLst>
            <pc:docMk/>
            <pc:sldMk cId="4205740346" sldId="1979422364"/>
            <ac:picMk id="11" creationId="{43B1A980-6AE1-4A12-9B38-11350A8C871A}"/>
          </ac:picMkLst>
        </pc:picChg>
        <pc:picChg chg="add mod">
          <ac:chgData name="Yu, Peiwen" userId="1549afaf-02a5-4197-83a7-8672734b7879" providerId="ADAL" clId="{B70C9F59-CF81-4A4C-A0CC-5E53A55496D8}" dt="2022-09-26T17:28:21.302" v="918" actId="1037"/>
          <ac:picMkLst>
            <pc:docMk/>
            <pc:sldMk cId="4205740346" sldId="1979422364"/>
            <ac:picMk id="13" creationId="{745F5FD2-68A3-4CA4-A9C1-81192F54BAD6}"/>
          </ac:picMkLst>
        </pc:picChg>
        <pc:picChg chg="del">
          <ac:chgData name="Yu, Peiwen" userId="1549afaf-02a5-4197-83a7-8672734b7879" providerId="ADAL" clId="{B70C9F59-CF81-4A4C-A0CC-5E53A55496D8}" dt="2022-09-26T16:36:48.108" v="806" actId="478"/>
          <ac:picMkLst>
            <pc:docMk/>
            <pc:sldMk cId="4205740346" sldId="1979422364"/>
            <ac:picMk id="16" creationId="{FEB5AC58-2AC5-418C-9A64-B95BD4F720C7}"/>
          </ac:picMkLst>
        </pc:picChg>
        <pc:picChg chg="add mod modCrop">
          <ac:chgData name="Yu, Peiwen" userId="1549afaf-02a5-4197-83a7-8672734b7879" providerId="ADAL" clId="{B70C9F59-CF81-4A4C-A0CC-5E53A55496D8}" dt="2022-09-26T17:30:06.598" v="922" actId="1076"/>
          <ac:picMkLst>
            <pc:docMk/>
            <pc:sldMk cId="4205740346" sldId="1979422364"/>
            <ac:picMk id="17" creationId="{45EFB8A9-A30E-471E-81AC-3CC13B13DD9A}"/>
          </ac:picMkLst>
        </pc:picChg>
        <pc:picChg chg="del">
          <ac:chgData name="Yu, Peiwen" userId="1549afaf-02a5-4197-83a7-8672734b7879" providerId="ADAL" clId="{B70C9F59-CF81-4A4C-A0CC-5E53A55496D8}" dt="2022-09-26T16:36:48.522" v="807" actId="478"/>
          <ac:picMkLst>
            <pc:docMk/>
            <pc:sldMk cId="4205740346" sldId="1979422364"/>
            <ac:picMk id="19" creationId="{AF16D770-F42E-47D7-8DDA-E2C08E1AB248}"/>
          </ac:picMkLst>
        </pc:picChg>
        <pc:picChg chg="add mod modCrop">
          <ac:chgData name="Yu, Peiwen" userId="1549afaf-02a5-4197-83a7-8672734b7879" providerId="ADAL" clId="{B70C9F59-CF81-4A4C-A0CC-5E53A55496D8}" dt="2022-09-26T17:32:18.147" v="927" actId="1076"/>
          <ac:picMkLst>
            <pc:docMk/>
            <pc:sldMk cId="4205740346" sldId="1979422364"/>
            <ac:picMk id="20" creationId="{1830AA2A-FF68-4E8D-8587-55C8DE1A089A}"/>
          </ac:picMkLst>
        </pc:picChg>
        <pc:picChg chg="del">
          <ac:chgData name="Yu, Peiwen" userId="1549afaf-02a5-4197-83a7-8672734b7879" providerId="ADAL" clId="{B70C9F59-CF81-4A4C-A0CC-5E53A55496D8}" dt="2022-09-26T16:36:49.065" v="808" actId="478"/>
          <ac:picMkLst>
            <pc:docMk/>
            <pc:sldMk cId="4205740346" sldId="1979422364"/>
            <ac:picMk id="21" creationId="{03B67223-5AEB-4BF0-A23F-4DEA21271C80}"/>
          </ac:picMkLst>
        </pc:picChg>
        <pc:picChg chg="del">
          <ac:chgData name="Yu, Peiwen" userId="1549afaf-02a5-4197-83a7-8672734b7879" providerId="ADAL" clId="{B70C9F59-CF81-4A4C-A0CC-5E53A55496D8}" dt="2022-09-26T16:36:49.658" v="809" actId="478"/>
          <ac:picMkLst>
            <pc:docMk/>
            <pc:sldMk cId="4205740346" sldId="1979422364"/>
            <ac:picMk id="24" creationId="{4D4B21F5-7772-438E-BF74-25580FD00DAF}"/>
          </ac:picMkLst>
        </pc:picChg>
      </pc:sldChg>
      <pc:sldChg chg="addSp delSp modSp mod delAnim modAnim">
        <pc:chgData name="Yu, Peiwen" userId="1549afaf-02a5-4197-83a7-8672734b7879" providerId="ADAL" clId="{B70C9F59-CF81-4A4C-A0CC-5E53A55496D8}" dt="2022-09-27T00:23:33.977" v="1831"/>
        <pc:sldMkLst>
          <pc:docMk/>
          <pc:sldMk cId="1927433140" sldId="1979422365"/>
        </pc:sldMkLst>
        <pc:spChg chg="mod">
          <ac:chgData name="Yu, Peiwen" userId="1549afaf-02a5-4197-83a7-8672734b7879" providerId="ADAL" clId="{B70C9F59-CF81-4A4C-A0CC-5E53A55496D8}" dt="2022-09-27T00:18:42.746" v="1752" actId="20577"/>
          <ac:spMkLst>
            <pc:docMk/>
            <pc:sldMk cId="1927433140" sldId="1979422365"/>
            <ac:spMk id="9" creationId="{9E675401-BA29-498A-8F9B-B151BC2B5C70}"/>
          </ac:spMkLst>
        </pc:spChg>
        <pc:spChg chg="mod">
          <ac:chgData name="Yu, Peiwen" userId="1549afaf-02a5-4197-83a7-8672734b7879" providerId="ADAL" clId="{B70C9F59-CF81-4A4C-A0CC-5E53A55496D8}" dt="2022-09-26T22:03:38.633" v="1401" actId="1076"/>
          <ac:spMkLst>
            <pc:docMk/>
            <pc:sldMk cId="1927433140" sldId="1979422365"/>
            <ac:spMk id="14" creationId="{51F6B644-8D30-4458-8E0A-C4656F4F3B27}"/>
          </ac:spMkLst>
        </pc:spChg>
        <pc:spChg chg="del">
          <ac:chgData name="Yu, Peiwen" userId="1549afaf-02a5-4197-83a7-8672734b7879" providerId="ADAL" clId="{B70C9F59-CF81-4A4C-A0CC-5E53A55496D8}" dt="2022-09-26T18:35:28.421" v="1095" actId="478"/>
          <ac:spMkLst>
            <pc:docMk/>
            <pc:sldMk cId="1927433140" sldId="1979422365"/>
            <ac:spMk id="16" creationId="{6C2B7C9D-6D56-4466-B645-34E246D805CF}"/>
          </ac:spMkLst>
        </pc:spChg>
        <pc:spChg chg="mod">
          <ac:chgData name="Yu, Peiwen" userId="1549afaf-02a5-4197-83a7-8672734b7879" providerId="ADAL" clId="{B70C9F59-CF81-4A4C-A0CC-5E53A55496D8}" dt="2022-09-27T00:21:12.472" v="1783"/>
          <ac:spMkLst>
            <pc:docMk/>
            <pc:sldMk cId="1927433140" sldId="1979422365"/>
            <ac:spMk id="17" creationId="{F0F8ECF0-BEAB-4B39-A50D-C55FFDAD5DF8}"/>
          </ac:spMkLst>
        </pc:spChg>
        <pc:spChg chg="mod">
          <ac:chgData name="Yu, Peiwen" userId="1549afaf-02a5-4197-83a7-8672734b7879" providerId="ADAL" clId="{B70C9F59-CF81-4A4C-A0CC-5E53A55496D8}" dt="2022-09-27T00:23:33.977" v="1831"/>
          <ac:spMkLst>
            <pc:docMk/>
            <pc:sldMk cId="1927433140" sldId="1979422365"/>
            <ac:spMk id="18" creationId="{510658ED-C72B-4CEB-AF07-83E8C3B16527}"/>
          </ac:spMkLst>
        </pc:spChg>
        <pc:spChg chg="del">
          <ac:chgData name="Yu, Peiwen" userId="1549afaf-02a5-4197-83a7-8672734b7879" providerId="ADAL" clId="{B70C9F59-CF81-4A4C-A0CC-5E53A55496D8}" dt="2022-09-26T22:03:27.794" v="1400" actId="478"/>
          <ac:spMkLst>
            <pc:docMk/>
            <pc:sldMk cId="1927433140" sldId="1979422365"/>
            <ac:spMk id="26" creationId="{4079E6C7-0482-4D06-8C28-41763732B47A}"/>
          </ac:spMkLst>
        </pc:spChg>
        <pc:spChg chg="mod">
          <ac:chgData name="Yu, Peiwen" userId="1549afaf-02a5-4197-83a7-8672734b7879" providerId="ADAL" clId="{B70C9F59-CF81-4A4C-A0CC-5E53A55496D8}" dt="2022-09-26T21:59:08.206" v="1391" actId="1076"/>
          <ac:spMkLst>
            <pc:docMk/>
            <pc:sldMk cId="1927433140" sldId="1979422365"/>
            <ac:spMk id="28" creationId="{9C873AD9-2D59-4179-8A0E-13EC3013CD79}"/>
          </ac:spMkLst>
        </pc:spChg>
        <pc:spChg chg="add mod">
          <ac:chgData name="Yu, Peiwen" userId="1549afaf-02a5-4197-83a7-8672734b7879" providerId="ADAL" clId="{B70C9F59-CF81-4A4C-A0CC-5E53A55496D8}" dt="2022-09-26T21:55:29.944" v="1361" actId="14100"/>
          <ac:spMkLst>
            <pc:docMk/>
            <pc:sldMk cId="1927433140" sldId="1979422365"/>
            <ac:spMk id="29" creationId="{8DB8C7CF-A13E-4A31-A4BA-2E965C298969}"/>
          </ac:spMkLst>
        </pc:spChg>
        <pc:spChg chg="add mod">
          <ac:chgData name="Yu, Peiwen" userId="1549afaf-02a5-4197-83a7-8672734b7879" providerId="ADAL" clId="{B70C9F59-CF81-4A4C-A0CC-5E53A55496D8}" dt="2022-09-26T21:56:16.471" v="1367" actId="1076"/>
          <ac:spMkLst>
            <pc:docMk/>
            <pc:sldMk cId="1927433140" sldId="1979422365"/>
            <ac:spMk id="30" creationId="{08029865-9858-42C4-90F0-20DC8E752004}"/>
          </ac:spMkLst>
        </pc:spChg>
        <pc:spChg chg="add mod">
          <ac:chgData name="Yu, Peiwen" userId="1549afaf-02a5-4197-83a7-8672734b7879" providerId="ADAL" clId="{B70C9F59-CF81-4A4C-A0CC-5E53A55496D8}" dt="2022-09-26T21:56:28.558" v="1370" actId="14100"/>
          <ac:spMkLst>
            <pc:docMk/>
            <pc:sldMk cId="1927433140" sldId="1979422365"/>
            <ac:spMk id="31" creationId="{E3222FFB-1895-4A27-9B04-42545EFE1B5E}"/>
          </ac:spMkLst>
        </pc:spChg>
        <pc:spChg chg="add mod">
          <ac:chgData name="Yu, Peiwen" userId="1549afaf-02a5-4197-83a7-8672734b7879" providerId="ADAL" clId="{B70C9F59-CF81-4A4C-A0CC-5E53A55496D8}" dt="2022-09-26T21:57:32.106" v="1378" actId="1076"/>
          <ac:spMkLst>
            <pc:docMk/>
            <pc:sldMk cId="1927433140" sldId="1979422365"/>
            <ac:spMk id="32" creationId="{2C7897D3-D05A-4B1D-A7D2-1AF309B5EB0F}"/>
          </ac:spMkLst>
        </pc:spChg>
        <pc:spChg chg="add mod">
          <ac:chgData name="Yu, Peiwen" userId="1549afaf-02a5-4197-83a7-8672734b7879" providerId="ADAL" clId="{B70C9F59-CF81-4A4C-A0CC-5E53A55496D8}" dt="2022-09-26T21:58:06.896" v="1383" actId="1076"/>
          <ac:spMkLst>
            <pc:docMk/>
            <pc:sldMk cId="1927433140" sldId="1979422365"/>
            <ac:spMk id="33" creationId="{AE1043FF-3EAB-4577-8B7A-225825725B7C}"/>
          </ac:spMkLst>
        </pc:spChg>
        <pc:spChg chg="add del mod">
          <ac:chgData name="Yu, Peiwen" userId="1549afaf-02a5-4197-83a7-8672734b7879" providerId="ADAL" clId="{B70C9F59-CF81-4A4C-A0CC-5E53A55496D8}" dt="2022-09-26T21:59:18.229" v="1393" actId="478"/>
          <ac:spMkLst>
            <pc:docMk/>
            <pc:sldMk cId="1927433140" sldId="1979422365"/>
            <ac:spMk id="34" creationId="{4FC5BC17-AB97-47BA-AC74-119539FB19E3}"/>
          </ac:spMkLst>
        </pc:spChg>
        <pc:spChg chg="add mod">
          <ac:chgData name="Yu, Peiwen" userId="1549afaf-02a5-4197-83a7-8672734b7879" providerId="ADAL" clId="{B70C9F59-CF81-4A4C-A0CC-5E53A55496D8}" dt="2022-09-26T22:00:13.295" v="1399" actId="14100"/>
          <ac:spMkLst>
            <pc:docMk/>
            <pc:sldMk cId="1927433140" sldId="1979422365"/>
            <ac:spMk id="35" creationId="{2882C02F-E5A6-49EF-A8F1-5C9BA50F8F18}"/>
          </ac:spMkLst>
        </pc:spChg>
        <pc:spChg chg="add mod">
          <ac:chgData name="Yu, Peiwen" userId="1549afaf-02a5-4197-83a7-8672734b7879" providerId="ADAL" clId="{B70C9F59-CF81-4A4C-A0CC-5E53A55496D8}" dt="2022-09-26T22:08:29.548" v="1419" actId="1035"/>
          <ac:spMkLst>
            <pc:docMk/>
            <pc:sldMk cId="1927433140" sldId="1979422365"/>
            <ac:spMk id="36" creationId="{E4C129D6-787B-408E-B4F7-6F0D525D121B}"/>
          </ac:spMkLst>
        </pc:spChg>
        <pc:graphicFrameChg chg="mod modGraphic">
          <ac:chgData name="Yu, Peiwen" userId="1549afaf-02a5-4197-83a7-8672734b7879" providerId="ADAL" clId="{B70C9F59-CF81-4A4C-A0CC-5E53A55496D8}" dt="2022-09-26T21:54:20.827" v="1340" actId="2165"/>
          <ac:graphicFrameMkLst>
            <pc:docMk/>
            <pc:sldMk cId="1927433140" sldId="1979422365"/>
            <ac:graphicFrameMk id="45" creationId="{13DFF8D6-FBDD-4EBD-9908-092EFEEED13A}"/>
          </ac:graphicFrameMkLst>
        </pc:graphicFrameChg>
        <pc:picChg chg="add mod modCrop">
          <ac:chgData name="Yu, Peiwen" userId="1549afaf-02a5-4197-83a7-8672734b7879" providerId="ADAL" clId="{B70C9F59-CF81-4A4C-A0CC-5E53A55496D8}" dt="2022-09-26T21:00:29.101" v="1257" actId="1038"/>
          <ac:picMkLst>
            <pc:docMk/>
            <pc:sldMk cId="1927433140" sldId="1979422365"/>
            <ac:picMk id="3" creationId="{A19D752E-8203-4687-AA15-028BCBA34125}"/>
          </ac:picMkLst>
        </pc:picChg>
        <pc:picChg chg="del">
          <ac:chgData name="Yu, Peiwen" userId="1549afaf-02a5-4197-83a7-8672734b7879" providerId="ADAL" clId="{B70C9F59-CF81-4A4C-A0CC-5E53A55496D8}" dt="2022-09-26T18:36:21.705" v="1141" actId="478"/>
          <ac:picMkLst>
            <pc:docMk/>
            <pc:sldMk cId="1927433140" sldId="1979422365"/>
            <ac:picMk id="4" creationId="{3C221229-1030-4775-AF73-5CEE7D416DFE}"/>
          </ac:picMkLst>
        </pc:picChg>
        <pc:picChg chg="add mod">
          <ac:chgData name="Yu, Peiwen" userId="1549afaf-02a5-4197-83a7-8672734b7879" providerId="ADAL" clId="{B70C9F59-CF81-4A4C-A0CC-5E53A55496D8}" dt="2022-09-26T21:01:32.754" v="1262" actId="14100"/>
          <ac:picMkLst>
            <pc:docMk/>
            <pc:sldMk cId="1927433140" sldId="1979422365"/>
            <ac:picMk id="6" creationId="{E7622058-B4EC-46DC-BEBB-9880FEA9E259}"/>
          </ac:picMkLst>
        </pc:picChg>
        <pc:picChg chg="del">
          <ac:chgData name="Yu, Peiwen" userId="1549afaf-02a5-4197-83a7-8672734b7879" providerId="ADAL" clId="{B70C9F59-CF81-4A4C-A0CC-5E53A55496D8}" dt="2022-09-26T18:36:22.675" v="1142" actId="478"/>
          <ac:picMkLst>
            <pc:docMk/>
            <pc:sldMk cId="1927433140" sldId="1979422365"/>
            <ac:picMk id="7" creationId="{7761A6F0-E63A-44AD-90EB-C2BFDEA0B2EE}"/>
          </ac:picMkLst>
        </pc:picChg>
        <pc:picChg chg="add mod modCrop">
          <ac:chgData name="Yu, Peiwen" userId="1549afaf-02a5-4197-83a7-8672734b7879" providerId="ADAL" clId="{B70C9F59-CF81-4A4C-A0CC-5E53A55496D8}" dt="2022-09-26T21:01:24.839" v="1261" actId="1076"/>
          <ac:picMkLst>
            <pc:docMk/>
            <pc:sldMk cId="1927433140" sldId="1979422365"/>
            <ac:picMk id="11" creationId="{35D6CC04-7744-4DE4-81AD-09F5DA4936FB}"/>
          </ac:picMkLst>
        </pc:picChg>
        <pc:picChg chg="del">
          <ac:chgData name="Yu, Peiwen" userId="1549afaf-02a5-4197-83a7-8672734b7879" providerId="ADAL" clId="{B70C9F59-CF81-4A4C-A0CC-5E53A55496D8}" dt="2022-09-26T18:36:23.224" v="1143" actId="478"/>
          <ac:picMkLst>
            <pc:docMk/>
            <pc:sldMk cId="1927433140" sldId="1979422365"/>
            <ac:picMk id="13" creationId="{A80C3457-EA2E-4C5A-A20E-2298A7DFD4E5}"/>
          </ac:picMkLst>
        </pc:picChg>
        <pc:picChg chg="add mod">
          <ac:chgData name="Yu, Peiwen" userId="1549afaf-02a5-4197-83a7-8672734b7879" providerId="ADAL" clId="{B70C9F59-CF81-4A4C-A0CC-5E53A55496D8}" dt="2022-09-26T21:05:18.544" v="1304" actId="14100"/>
          <ac:picMkLst>
            <pc:docMk/>
            <pc:sldMk cId="1927433140" sldId="1979422365"/>
            <ac:picMk id="15" creationId="{839B1055-CBC9-4849-B591-F92F1EF1CCAA}"/>
          </ac:picMkLst>
        </pc:picChg>
        <pc:picChg chg="add mod">
          <ac:chgData name="Yu, Peiwen" userId="1549afaf-02a5-4197-83a7-8672734b7879" providerId="ADAL" clId="{B70C9F59-CF81-4A4C-A0CC-5E53A55496D8}" dt="2022-09-26T21:32:37.006" v="1310" actId="14100"/>
          <ac:picMkLst>
            <pc:docMk/>
            <pc:sldMk cId="1927433140" sldId="1979422365"/>
            <ac:picMk id="20" creationId="{B5366C0E-AF8D-4AB1-B1C8-2906F67E9F6D}"/>
          </ac:picMkLst>
        </pc:picChg>
        <pc:picChg chg="mod">
          <ac:chgData name="Yu, Peiwen" userId="1549afaf-02a5-4197-83a7-8672734b7879" providerId="ADAL" clId="{B70C9F59-CF81-4A4C-A0CC-5E53A55496D8}" dt="2022-09-26T23:55:24.095" v="1733"/>
          <ac:picMkLst>
            <pc:docMk/>
            <pc:sldMk cId="1927433140" sldId="1979422365"/>
            <ac:picMk id="23" creationId="{A73A13A0-6319-4CF3-82C7-BD1746F86052}"/>
          </ac:picMkLst>
        </pc:picChg>
      </pc:sldChg>
      <pc:sldChg chg="addSp delSp modSp mod delAnim modAnim">
        <pc:chgData name="Yu, Peiwen" userId="1549afaf-02a5-4197-83a7-8672734b7879" providerId="ADAL" clId="{B70C9F59-CF81-4A4C-A0CC-5E53A55496D8}" dt="2022-09-27T00:22:25.701" v="1797"/>
        <pc:sldMkLst>
          <pc:docMk/>
          <pc:sldMk cId="2251591863" sldId="1979422366"/>
        </pc:sldMkLst>
        <pc:spChg chg="mod">
          <ac:chgData name="Yu, Peiwen" userId="1549afaf-02a5-4197-83a7-8672734b7879" providerId="ADAL" clId="{B70C9F59-CF81-4A4C-A0CC-5E53A55496D8}" dt="2022-09-27T00:20:05.367" v="1778" actId="1076"/>
          <ac:spMkLst>
            <pc:docMk/>
            <pc:sldMk cId="2251591863" sldId="1979422366"/>
            <ac:spMk id="9" creationId="{9E675401-BA29-498A-8F9B-B151BC2B5C70}"/>
          </ac:spMkLst>
        </pc:spChg>
        <pc:spChg chg="del">
          <ac:chgData name="Yu, Peiwen" userId="1549afaf-02a5-4197-83a7-8672734b7879" providerId="ADAL" clId="{B70C9F59-CF81-4A4C-A0CC-5E53A55496D8}" dt="2022-09-26T22:18:11.511" v="1590" actId="478"/>
          <ac:spMkLst>
            <pc:docMk/>
            <pc:sldMk cId="2251591863" sldId="1979422366"/>
            <ac:spMk id="12" creationId="{527E9FE1-1B04-4CDD-A2ED-1FFFAF880A54}"/>
          </ac:spMkLst>
        </pc:spChg>
        <pc:spChg chg="del mod">
          <ac:chgData name="Yu, Peiwen" userId="1549afaf-02a5-4197-83a7-8672734b7879" providerId="ADAL" clId="{B70C9F59-CF81-4A4C-A0CC-5E53A55496D8}" dt="2022-09-26T22:18:25.589" v="1593" actId="478"/>
          <ac:spMkLst>
            <pc:docMk/>
            <pc:sldMk cId="2251591863" sldId="1979422366"/>
            <ac:spMk id="14" creationId="{51F6B644-8D30-4458-8E0A-C4656F4F3B27}"/>
          </ac:spMkLst>
        </pc:spChg>
        <pc:spChg chg="add mod">
          <ac:chgData name="Yu, Peiwen" userId="1549afaf-02a5-4197-83a7-8672734b7879" providerId="ADAL" clId="{B70C9F59-CF81-4A4C-A0CC-5E53A55496D8}" dt="2022-09-26T22:18:34.270" v="1595" actId="1076"/>
          <ac:spMkLst>
            <pc:docMk/>
            <pc:sldMk cId="2251591863" sldId="1979422366"/>
            <ac:spMk id="23" creationId="{A2D410F0-88F8-4756-8145-61BA6835F056}"/>
          </ac:spMkLst>
        </pc:spChg>
        <pc:spChg chg="add mod">
          <ac:chgData name="Yu, Peiwen" userId="1549afaf-02a5-4197-83a7-8672734b7879" providerId="ADAL" clId="{B70C9F59-CF81-4A4C-A0CC-5E53A55496D8}" dt="2022-09-27T00:20:02.295" v="1777" actId="1036"/>
          <ac:spMkLst>
            <pc:docMk/>
            <pc:sldMk cId="2251591863" sldId="1979422366"/>
            <ac:spMk id="24" creationId="{0612E58E-B991-4489-B8AE-DCCEC28A3563}"/>
          </ac:spMkLst>
        </pc:spChg>
        <pc:spChg chg="add mod">
          <ac:chgData name="Yu, Peiwen" userId="1549afaf-02a5-4197-83a7-8672734b7879" providerId="ADAL" clId="{B70C9F59-CF81-4A4C-A0CC-5E53A55496D8}" dt="2022-09-27T00:22:16.547" v="1796" actId="14100"/>
          <ac:spMkLst>
            <pc:docMk/>
            <pc:sldMk cId="2251591863" sldId="1979422366"/>
            <ac:spMk id="25" creationId="{1DB559E4-D859-4F64-936A-A15D516EE660}"/>
          </ac:spMkLst>
        </pc:spChg>
        <pc:spChg chg="add mod">
          <ac:chgData name="Yu, Peiwen" userId="1549afaf-02a5-4197-83a7-8672734b7879" providerId="ADAL" clId="{B70C9F59-CF81-4A4C-A0CC-5E53A55496D8}" dt="2022-09-27T00:22:03.495" v="1793" actId="1036"/>
          <ac:spMkLst>
            <pc:docMk/>
            <pc:sldMk cId="2251591863" sldId="1979422366"/>
            <ac:spMk id="26" creationId="{565094DC-F6B7-48AB-9008-0F2C5EDBCC2C}"/>
          </ac:spMkLst>
        </pc:spChg>
        <pc:spChg chg="del">
          <ac:chgData name="Yu, Peiwen" userId="1549afaf-02a5-4197-83a7-8672734b7879" providerId="ADAL" clId="{B70C9F59-CF81-4A4C-A0CC-5E53A55496D8}" dt="2022-09-26T22:11:09.595" v="1491" actId="478"/>
          <ac:spMkLst>
            <pc:docMk/>
            <pc:sldMk cId="2251591863" sldId="1979422366"/>
            <ac:spMk id="35" creationId="{2B4708B9-05DE-4968-AFB2-BF612ABE62E5}"/>
          </ac:spMkLst>
        </pc:spChg>
        <pc:spChg chg="del">
          <ac:chgData name="Yu, Peiwen" userId="1549afaf-02a5-4197-83a7-8672734b7879" providerId="ADAL" clId="{B70C9F59-CF81-4A4C-A0CC-5E53A55496D8}" dt="2022-09-26T22:18:13.608" v="1592" actId="478"/>
          <ac:spMkLst>
            <pc:docMk/>
            <pc:sldMk cId="2251591863" sldId="1979422366"/>
            <ac:spMk id="36" creationId="{8DD37273-2996-415F-A0B6-56C281E948FB}"/>
          </ac:spMkLst>
        </pc:spChg>
        <pc:spChg chg="del mod">
          <ac:chgData name="Yu, Peiwen" userId="1549afaf-02a5-4197-83a7-8672734b7879" providerId="ADAL" clId="{B70C9F59-CF81-4A4C-A0CC-5E53A55496D8}" dt="2022-09-27T00:20:36.929" v="1779" actId="478"/>
          <ac:spMkLst>
            <pc:docMk/>
            <pc:sldMk cId="2251591863" sldId="1979422366"/>
            <ac:spMk id="37" creationId="{BA3208B9-8641-412A-8203-7D2A1AA7647E}"/>
          </ac:spMkLst>
        </pc:spChg>
        <pc:spChg chg="del">
          <ac:chgData name="Yu, Peiwen" userId="1549afaf-02a5-4197-83a7-8672734b7879" providerId="ADAL" clId="{B70C9F59-CF81-4A4C-A0CC-5E53A55496D8}" dt="2022-09-26T22:11:15.658" v="1496" actId="478"/>
          <ac:spMkLst>
            <pc:docMk/>
            <pc:sldMk cId="2251591863" sldId="1979422366"/>
            <ac:spMk id="38" creationId="{F2C39B37-AEE3-4A31-B763-8B630956886D}"/>
          </ac:spMkLst>
        </pc:spChg>
        <pc:spChg chg="del mod">
          <ac:chgData name="Yu, Peiwen" userId="1549afaf-02a5-4197-83a7-8672734b7879" providerId="ADAL" clId="{B70C9F59-CF81-4A4C-A0CC-5E53A55496D8}" dt="2022-09-27T00:21:50.327" v="1785" actId="478"/>
          <ac:spMkLst>
            <pc:docMk/>
            <pc:sldMk cId="2251591863" sldId="1979422366"/>
            <ac:spMk id="39" creationId="{3B8DA800-7C37-4C0A-8649-DA7EA8583F1A}"/>
          </ac:spMkLst>
        </pc:spChg>
        <pc:spChg chg="del">
          <ac:chgData name="Yu, Peiwen" userId="1549afaf-02a5-4197-83a7-8672734b7879" providerId="ADAL" clId="{B70C9F59-CF81-4A4C-A0CC-5E53A55496D8}" dt="2022-09-26T22:11:08.383" v="1490" actId="478"/>
          <ac:spMkLst>
            <pc:docMk/>
            <pc:sldMk cId="2251591863" sldId="1979422366"/>
            <ac:spMk id="55" creationId="{FB68DD63-8AFD-46D8-BA44-7D0F1F2951B6}"/>
          </ac:spMkLst>
        </pc:spChg>
        <pc:spChg chg="del">
          <ac:chgData name="Yu, Peiwen" userId="1549afaf-02a5-4197-83a7-8672734b7879" providerId="ADAL" clId="{B70C9F59-CF81-4A4C-A0CC-5E53A55496D8}" dt="2022-09-26T22:11:10.449" v="1492" actId="478"/>
          <ac:spMkLst>
            <pc:docMk/>
            <pc:sldMk cId="2251591863" sldId="1979422366"/>
            <ac:spMk id="68" creationId="{DF484827-D8A1-42AB-B120-C0D2C5D3C3EB}"/>
          </ac:spMkLst>
        </pc:spChg>
        <pc:graphicFrameChg chg="mod modGraphic">
          <ac:chgData name="Yu, Peiwen" userId="1549afaf-02a5-4197-83a7-8672734b7879" providerId="ADAL" clId="{B70C9F59-CF81-4A4C-A0CC-5E53A55496D8}" dt="2022-09-27T00:20:02.295" v="1777" actId="1036"/>
          <ac:graphicFrameMkLst>
            <pc:docMk/>
            <pc:sldMk cId="2251591863" sldId="1979422366"/>
            <ac:graphicFrameMk id="45" creationId="{13DFF8D6-FBDD-4EBD-9908-092EFEEED13A}"/>
          </ac:graphicFrameMkLst>
        </pc:graphicFrameChg>
        <pc:picChg chg="del">
          <ac:chgData name="Yu, Peiwen" userId="1549afaf-02a5-4197-83a7-8672734b7879" providerId="ADAL" clId="{B70C9F59-CF81-4A4C-A0CC-5E53A55496D8}" dt="2022-09-26T22:11:13.580" v="1495" actId="478"/>
          <ac:picMkLst>
            <pc:docMk/>
            <pc:sldMk cId="2251591863" sldId="1979422366"/>
            <ac:picMk id="3" creationId="{DAE7FEF3-6359-44F7-87E3-00BEDB795538}"/>
          </ac:picMkLst>
        </pc:picChg>
        <pc:picChg chg="del">
          <ac:chgData name="Yu, Peiwen" userId="1549afaf-02a5-4197-83a7-8672734b7879" providerId="ADAL" clId="{B70C9F59-CF81-4A4C-A0CC-5E53A55496D8}" dt="2022-09-26T22:11:12.553" v="1494" actId="478"/>
          <ac:picMkLst>
            <pc:docMk/>
            <pc:sldMk cId="2251591863" sldId="1979422366"/>
            <ac:picMk id="4" creationId="{3A2B7C07-C083-4BC0-ACF5-89B0C49FF977}"/>
          </ac:picMkLst>
        </pc:picChg>
        <pc:picChg chg="del">
          <ac:chgData name="Yu, Peiwen" userId="1549afaf-02a5-4197-83a7-8672734b7879" providerId="ADAL" clId="{B70C9F59-CF81-4A4C-A0CC-5E53A55496D8}" dt="2022-09-26T22:11:11.922" v="1493" actId="478"/>
          <ac:picMkLst>
            <pc:docMk/>
            <pc:sldMk cId="2251591863" sldId="1979422366"/>
            <ac:picMk id="5" creationId="{AE795E74-B9F4-4B63-B9BC-0A62424CF6FF}"/>
          </ac:picMkLst>
        </pc:picChg>
        <pc:picChg chg="add mod">
          <ac:chgData name="Yu, Peiwen" userId="1549afaf-02a5-4197-83a7-8672734b7879" providerId="ADAL" clId="{B70C9F59-CF81-4A4C-A0CC-5E53A55496D8}" dt="2022-09-27T00:20:02.295" v="1777" actId="1036"/>
          <ac:picMkLst>
            <pc:docMk/>
            <pc:sldMk cId="2251591863" sldId="1979422366"/>
            <ac:picMk id="6" creationId="{3BDA5189-1203-49AF-9E35-CD928E676880}"/>
          </ac:picMkLst>
        </pc:picChg>
        <pc:picChg chg="add mod">
          <ac:chgData name="Yu, Peiwen" userId="1549afaf-02a5-4197-83a7-8672734b7879" providerId="ADAL" clId="{B70C9F59-CF81-4A4C-A0CC-5E53A55496D8}" dt="2022-09-27T00:20:02.295" v="1777" actId="1036"/>
          <ac:picMkLst>
            <pc:docMk/>
            <pc:sldMk cId="2251591863" sldId="1979422366"/>
            <ac:picMk id="10" creationId="{28E37120-D260-4EF4-B8DA-2DA72F9C7CF7}"/>
          </ac:picMkLst>
        </pc:picChg>
        <pc:picChg chg="mod">
          <ac:chgData name="Yu, Peiwen" userId="1549afaf-02a5-4197-83a7-8672734b7879" providerId="ADAL" clId="{B70C9F59-CF81-4A4C-A0CC-5E53A55496D8}" dt="2022-09-27T00:22:25.701" v="1797"/>
          <ac:picMkLst>
            <pc:docMk/>
            <pc:sldMk cId="2251591863" sldId="1979422366"/>
            <ac:picMk id="40" creationId="{92278192-6106-43B2-A74B-61CACF3357B5}"/>
          </ac:picMkLst>
        </pc:picChg>
      </pc:sldChg>
      <pc:sldChg chg="addSp delSp modSp mod delAnim modAnim">
        <pc:chgData name="Yu, Peiwen" userId="1549afaf-02a5-4197-83a7-8672734b7879" providerId="ADAL" clId="{B70C9F59-CF81-4A4C-A0CC-5E53A55496D8}" dt="2022-09-27T00:39:55.231" v="1916"/>
        <pc:sldMkLst>
          <pc:docMk/>
          <pc:sldMk cId="1244206001" sldId="1979422367"/>
        </pc:sldMkLst>
        <pc:spChg chg="del">
          <ac:chgData name="Yu, Peiwen" userId="1549afaf-02a5-4197-83a7-8672734b7879" providerId="ADAL" clId="{B70C9F59-CF81-4A4C-A0CC-5E53A55496D8}" dt="2022-09-27T00:29:38.039" v="1862" actId="478"/>
          <ac:spMkLst>
            <pc:docMk/>
            <pc:sldMk cId="1244206001" sldId="1979422367"/>
            <ac:spMk id="2" creationId="{8CC1B968-45A1-4E4A-A4DC-24AD64F939BD}"/>
          </ac:spMkLst>
        </pc:spChg>
        <pc:spChg chg="mod">
          <ac:chgData name="Yu, Peiwen" userId="1549afaf-02a5-4197-83a7-8672734b7879" providerId="ADAL" clId="{B70C9F59-CF81-4A4C-A0CC-5E53A55496D8}" dt="2022-09-27T00:29:14.981" v="1852" actId="20577"/>
          <ac:spMkLst>
            <pc:docMk/>
            <pc:sldMk cId="1244206001" sldId="1979422367"/>
            <ac:spMk id="9" creationId="{9E675401-BA29-498A-8F9B-B151BC2B5C70}"/>
          </ac:spMkLst>
        </pc:spChg>
        <pc:spChg chg="del">
          <ac:chgData name="Yu, Peiwen" userId="1549afaf-02a5-4197-83a7-8672734b7879" providerId="ADAL" clId="{B70C9F59-CF81-4A4C-A0CC-5E53A55496D8}" dt="2022-09-27T00:39:24.515" v="1909" actId="478"/>
          <ac:spMkLst>
            <pc:docMk/>
            <pc:sldMk cId="1244206001" sldId="1979422367"/>
            <ac:spMk id="12" creationId="{527E9FE1-1B04-4CDD-A2ED-1FFFAF880A54}"/>
          </ac:spMkLst>
        </pc:spChg>
        <pc:spChg chg="mod">
          <ac:chgData name="Yu, Peiwen" userId="1549afaf-02a5-4197-83a7-8672734b7879" providerId="ADAL" clId="{B70C9F59-CF81-4A4C-A0CC-5E53A55496D8}" dt="2022-09-27T00:39:35.420" v="1912" actId="1076"/>
          <ac:spMkLst>
            <pc:docMk/>
            <pc:sldMk cId="1244206001" sldId="1979422367"/>
            <ac:spMk id="14" creationId="{51F6B644-8D30-4458-8E0A-C4656F4F3B27}"/>
          </ac:spMkLst>
        </pc:spChg>
        <pc:spChg chg="add mod">
          <ac:chgData name="Yu, Peiwen" userId="1549afaf-02a5-4197-83a7-8672734b7879" providerId="ADAL" clId="{B70C9F59-CF81-4A4C-A0CC-5E53A55496D8}" dt="2022-09-27T00:39:48.593" v="1915" actId="14100"/>
          <ac:spMkLst>
            <pc:docMk/>
            <pc:sldMk cId="1244206001" sldId="1979422367"/>
            <ac:spMk id="30" creationId="{2F575289-978C-4B35-82E7-04571EFBEAB3}"/>
          </ac:spMkLst>
        </pc:spChg>
        <pc:spChg chg="del">
          <ac:chgData name="Yu, Peiwen" userId="1549afaf-02a5-4197-83a7-8672734b7879" providerId="ADAL" clId="{B70C9F59-CF81-4A4C-A0CC-5E53A55496D8}" dt="2022-09-27T00:39:23.613" v="1908" actId="478"/>
          <ac:spMkLst>
            <pc:docMk/>
            <pc:sldMk cId="1244206001" sldId="1979422367"/>
            <ac:spMk id="32" creationId="{130107FB-AABA-43BF-A570-59C72E12CF7E}"/>
          </ac:spMkLst>
        </pc:spChg>
        <pc:spChg chg="del">
          <ac:chgData name="Yu, Peiwen" userId="1549afaf-02a5-4197-83a7-8672734b7879" providerId="ADAL" clId="{B70C9F59-CF81-4A4C-A0CC-5E53A55496D8}" dt="2022-09-27T00:29:47.207" v="1866" actId="478"/>
          <ac:spMkLst>
            <pc:docMk/>
            <pc:sldMk cId="1244206001" sldId="1979422367"/>
            <ac:spMk id="36" creationId="{16F6A3C9-FD2B-4B6A-905B-AD50E942730A}"/>
          </ac:spMkLst>
        </pc:spChg>
        <pc:spChg chg="del">
          <ac:chgData name="Yu, Peiwen" userId="1549afaf-02a5-4197-83a7-8672734b7879" providerId="ADAL" clId="{B70C9F59-CF81-4A4C-A0CC-5E53A55496D8}" dt="2022-09-27T00:29:43.190" v="1864" actId="478"/>
          <ac:spMkLst>
            <pc:docMk/>
            <pc:sldMk cId="1244206001" sldId="1979422367"/>
            <ac:spMk id="37" creationId="{C7CB03F1-AC1D-4E9B-8422-A67867797FAD}"/>
          </ac:spMkLst>
        </pc:spChg>
        <pc:spChg chg="del">
          <ac:chgData name="Yu, Peiwen" userId="1549afaf-02a5-4197-83a7-8672734b7879" providerId="ADAL" clId="{B70C9F59-CF81-4A4C-A0CC-5E53A55496D8}" dt="2022-09-27T00:29:25.671" v="1858" actId="478"/>
          <ac:spMkLst>
            <pc:docMk/>
            <pc:sldMk cId="1244206001" sldId="1979422367"/>
            <ac:spMk id="40" creationId="{51C8C03D-B058-4138-8733-D0A72B8575AC}"/>
          </ac:spMkLst>
        </pc:spChg>
        <pc:spChg chg="del">
          <ac:chgData name="Yu, Peiwen" userId="1549afaf-02a5-4197-83a7-8672734b7879" providerId="ADAL" clId="{B70C9F59-CF81-4A4C-A0CC-5E53A55496D8}" dt="2022-09-27T00:29:40.383" v="1863" actId="478"/>
          <ac:spMkLst>
            <pc:docMk/>
            <pc:sldMk cId="1244206001" sldId="1979422367"/>
            <ac:spMk id="41" creationId="{C6BDE9B5-74B4-460F-8CA8-7F432AEDDC4F}"/>
          </ac:spMkLst>
        </pc:spChg>
        <pc:spChg chg="del">
          <ac:chgData name="Yu, Peiwen" userId="1549afaf-02a5-4197-83a7-8672734b7879" providerId="ADAL" clId="{B70C9F59-CF81-4A4C-A0CC-5E53A55496D8}" dt="2022-09-27T00:39:29.414" v="1911" actId="478"/>
          <ac:spMkLst>
            <pc:docMk/>
            <pc:sldMk cId="1244206001" sldId="1979422367"/>
            <ac:spMk id="42" creationId="{4DB42EAF-C73B-4F06-AD13-967E13D7A991}"/>
          </ac:spMkLst>
        </pc:spChg>
        <pc:spChg chg="del">
          <ac:chgData name="Yu, Peiwen" userId="1549afaf-02a5-4197-83a7-8672734b7879" providerId="ADAL" clId="{B70C9F59-CF81-4A4C-A0CC-5E53A55496D8}" dt="2022-09-27T00:39:26.008" v="1910" actId="478"/>
          <ac:spMkLst>
            <pc:docMk/>
            <pc:sldMk cId="1244206001" sldId="1979422367"/>
            <ac:spMk id="44" creationId="{C4F790FD-3C51-4AB0-BD3F-0FFE94ECFFCF}"/>
          </ac:spMkLst>
        </pc:spChg>
        <pc:spChg chg="del">
          <ac:chgData name="Yu, Peiwen" userId="1549afaf-02a5-4197-83a7-8672734b7879" providerId="ADAL" clId="{B70C9F59-CF81-4A4C-A0CC-5E53A55496D8}" dt="2022-09-27T00:29:45.120" v="1865" actId="478"/>
          <ac:spMkLst>
            <pc:docMk/>
            <pc:sldMk cId="1244206001" sldId="1979422367"/>
            <ac:spMk id="46" creationId="{E9FC489C-7C0D-4682-B1B8-6E6450E2C2FF}"/>
          </ac:spMkLst>
        </pc:spChg>
        <pc:spChg chg="del">
          <ac:chgData name="Yu, Peiwen" userId="1549afaf-02a5-4197-83a7-8672734b7879" providerId="ADAL" clId="{B70C9F59-CF81-4A4C-A0CC-5E53A55496D8}" dt="2022-09-27T00:29:26.503" v="1859" actId="478"/>
          <ac:spMkLst>
            <pc:docMk/>
            <pc:sldMk cId="1244206001" sldId="1979422367"/>
            <ac:spMk id="47" creationId="{33DB2ECF-EBE5-47DE-92AF-35E41A6AE870}"/>
          </ac:spMkLst>
        </pc:spChg>
        <pc:spChg chg="del">
          <ac:chgData name="Yu, Peiwen" userId="1549afaf-02a5-4197-83a7-8672734b7879" providerId="ADAL" clId="{B70C9F59-CF81-4A4C-A0CC-5E53A55496D8}" dt="2022-09-27T00:29:27.780" v="1860" actId="478"/>
          <ac:spMkLst>
            <pc:docMk/>
            <pc:sldMk cId="1244206001" sldId="1979422367"/>
            <ac:spMk id="48" creationId="{57A957B3-DE40-441B-8BDC-5EF90F008D43}"/>
          </ac:spMkLst>
        </pc:spChg>
        <pc:graphicFrameChg chg="mod modGraphic">
          <ac:chgData name="Yu, Peiwen" userId="1549afaf-02a5-4197-83a7-8672734b7879" providerId="ADAL" clId="{B70C9F59-CF81-4A4C-A0CC-5E53A55496D8}" dt="2022-09-27T00:31:49.365" v="1891" actId="255"/>
          <ac:graphicFrameMkLst>
            <pc:docMk/>
            <pc:sldMk cId="1244206001" sldId="1979422367"/>
            <ac:graphicFrameMk id="45" creationId="{13DFF8D6-FBDD-4EBD-9908-092EFEEED13A}"/>
          </ac:graphicFrameMkLst>
        </pc:graphicFrameChg>
        <pc:picChg chg="del">
          <ac:chgData name="Yu, Peiwen" userId="1549afaf-02a5-4197-83a7-8672734b7879" providerId="ADAL" clId="{B70C9F59-CF81-4A4C-A0CC-5E53A55496D8}" dt="2022-09-27T00:29:24.477" v="1857" actId="478"/>
          <ac:picMkLst>
            <pc:docMk/>
            <pc:sldMk cId="1244206001" sldId="1979422367"/>
            <ac:picMk id="4" creationId="{B3FDFA56-6A7B-4E23-8C93-1A3B3FAA32A0}"/>
          </ac:picMkLst>
        </pc:picChg>
        <pc:picChg chg="add mod">
          <ac:chgData name="Yu, Peiwen" userId="1549afaf-02a5-4197-83a7-8672734b7879" providerId="ADAL" clId="{B70C9F59-CF81-4A4C-A0CC-5E53A55496D8}" dt="2022-09-27T00:33:06.096" v="1894" actId="1076"/>
          <ac:picMkLst>
            <pc:docMk/>
            <pc:sldMk cId="1244206001" sldId="1979422367"/>
            <ac:picMk id="5" creationId="{89157BB8-656D-409C-A0DF-9A67BBC3ED21}"/>
          </ac:picMkLst>
        </pc:picChg>
        <pc:picChg chg="del">
          <ac:chgData name="Yu, Peiwen" userId="1549afaf-02a5-4197-83a7-8672734b7879" providerId="ADAL" clId="{B70C9F59-CF81-4A4C-A0CC-5E53A55496D8}" dt="2022-09-27T00:29:23.596" v="1856" actId="478"/>
          <ac:picMkLst>
            <pc:docMk/>
            <pc:sldMk cId="1244206001" sldId="1979422367"/>
            <ac:picMk id="7" creationId="{A3F10C00-F2D1-4DE0-861F-3557743C2935}"/>
          </ac:picMkLst>
        </pc:picChg>
        <pc:picChg chg="add mod">
          <ac:chgData name="Yu, Peiwen" userId="1549afaf-02a5-4197-83a7-8672734b7879" providerId="ADAL" clId="{B70C9F59-CF81-4A4C-A0CC-5E53A55496D8}" dt="2022-09-27T00:37:10.397" v="1903" actId="1038"/>
          <ac:picMkLst>
            <pc:docMk/>
            <pc:sldMk cId="1244206001" sldId="1979422367"/>
            <ac:picMk id="10" creationId="{EB7DBBA1-A40F-454E-A963-04663697467A}"/>
          </ac:picMkLst>
        </pc:picChg>
        <pc:picChg chg="del">
          <ac:chgData name="Yu, Peiwen" userId="1549afaf-02a5-4197-83a7-8672734b7879" providerId="ADAL" clId="{B70C9F59-CF81-4A4C-A0CC-5E53A55496D8}" dt="2022-09-27T00:29:22.575" v="1855" actId="478"/>
          <ac:picMkLst>
            <pc:docMk/>
            <pc:sldMk cId="1244206001" sldId="1979422367"/>
            <ac:picMk id="13" creationId="{745F5FD2-68A3-4CA4-A9C1-81192F54BAD6}"/>
          </ac:picMkLst>
        </pc:picChg>
        <pc:picChg chg="add mod modCrop">
          <ac:chgData name="Yu, Peiwen" userId="1549afaf-02a5-4197-83a7-8672734b7879" providerId="ADAL" clId="{B70C9F59-CF81-4A4C-A0CC-5E53A55496D8}" dt="2022-09-27T00:39:19.334" v="1907" actId="1076"/>
          <ac:picMkLst>
            <pc:docMk/>
            <pc:sldMk cId="1244206001" sldId="1979422367"/>
            <ac:picMk id="15" creationId="{0A85D0DA-F89A-414D-B331-EAD978E08B41}"/>
          </ac:picMkLst>
        </pc:picChg>
        <pc:picChg chg="del">
          <ac:chgData name="Yu, Peiwen" userId="1549afaf-02a5-4197-83a7-8672734b7879" providerId="ADAL" clId="{B70C9F59-CF81-4A4C-A0CC-5E53A55496D8}" dt="2022-09-27T00:29:22.050" v="1854" actId="478"/>
          <ac:picMkLst>
            <pc:docMk/>
            <pc:sldMk cId="1244206001" sldId="1979422367"/>
            <ac:picMk id="17" creationId="{45EFB8A9-A30E-471E-81AC-3CC13B13DD9A}"/>
          </ac:picMkLst>
        </pc:picChg>
        <pc:picChg chg="del">
          <ac:chgData name="Yu, Peiwen" userId="1549afaf-02a5-4197-83a7-8672734b7879" providerId="ADAL" clId="{B70C9F59-CF81-4A4C-A0CC-5E53A55496D8}" dt="2022-09-27T00:29:20.952" v="1853" actId="478"/>
          <ac:picMkLst>
            <pc:docMk/>
            <pc:sldMk cId="1244206001" sldId="1979422367"/>
            <ac:picMk id="20" creationId="{1830AA2A-FF68-4E8D-8587-55C8DE1A089A}"/>
          </ac:picMkLst>
        </pc:picChg>
      </pc:sldChg>
      <pc:sldChg chg="addSp delSp modSp mod delAnim modAnim">
        <pc:chgData name="Yu, Peiwen" userId="1549afaf-02a5-4197-83a7-8672734b7879" providerId="ADAL" clId="{B70C9F59-CF81-4A4C-A0CC-5E53A55496D8}" dt="2022-09-27T01:17:42.243" v="2160" actId="113"/>
        <pc:sldMkLst>
          <pc:docMk/>
          <pc:sldMk cId="2606878752" sldId="1979422368"/>
        </pc:sldMkLst>
        <pc:spChg chg="mod">
          <ac:chgData name="Yu, Peiwen" userId="1549afaf-02a5-4197-83a7-8672734b7879" providerId="ADAL" clId="{B70C9F59-CF81-4A4C-A0CC-5E53A55496D8}" dt="2022-09-27T00:56:31.688" v="2075" actId="14100"/>
          <ac:spMkLst>
            <pc:docMk/>
            <pc:sldMk cId="2606878752" sldId="1979422368"/>
            <ac:spMk id="2" creationId="{AECD556B-99B8-4694-B4E2-9F712980A554}"/>
          </ac:spMkLst>
        </pc:spChg>
        <pc:spChg chg="mod">
          <ac:chgData name="Yu, Peiwen" userId="1549afaf-02a5-4197-83a7-8672734b7879" providerId="ADAL" clId="{B70C9F59-CF81-4A4C-A0CC-5E53A55496D8}" dt="2022-09-27T01:16:29.209" v="2152" actId="1076"/>
          <ac:spMkLst>
            <pc:docMk/>
            <pc:sldMk cId="2606878752" sldId="1979422368"/>
            <ac:spMk id="10" creationId="{17DF8177-7BC2-40C3-A295-4C5031C713EF}"/>
          </ac:spMkLst>
        </pc:spChg>
        <pc:spChg chg="mod">
          <ac:chgData name="Yu, Peiwen" userId="1549afaf-02a5-4197-83a7-8672734b7879" providerId="ADAL" clId="{B70C9F59-CF81-4A4C-A0CC-5E53A55496D8}" dt="2022-09-27T01:16:37.286" v="2154" actId="14100"/>
          <ac:spMkLst>
            <pc:docMk/>
            <pc:sldMk cId="2606878752" sldId="1979422368"/>
            <ac:spMk id="13" creationId="{2312F9E1-7C7A-48B3-9BA1-9160AD8AB668}"/>
          </ac:spMkLst>
        </pc:spChg>
        <pc:spChg chg="add mod">
          <ac:chgData name="Yu, Peiwen" userId="1549afaf-02a5-4197-83a7-8672734b7879" providerId="ADAL" clId="{B70C9F59-CF81-4A4C-A0CC-5E53A55496D8}" dt="2022-09-27T01:14:22.700" v="2127" actId="14100"/>
          <ac:spMkLst>
            <pc:docMk/>
            <pc:sldMk cId="2606878752" sldId="1979422368"/>
            <ac:spMk id="19" creationId="{7AB841BF-C96D-4FF5-91CB-5FDF97531296}"/>
          </ac:spMkLst>
        </pc:spChg>
        <pc:spChg chg="add mod">
          <ac:chgData name="Yu, Peiwen" userId="1549afaf-02a5-4197-83a7-8672734b7879" providerId="ADAL" clId="{B70C9F59-CF81-4A4C-A0CC-5E53A55496D8}" dt="2022-09-27T01:13:10.986" v="2101" actId="1076"/>
          <ac:spMkLst>
            <pc:docMk/>
            <pc:sldMk cId="2606878752" sldId="1979422368"/>
            <ac:spMk id="20" creationId="{CE884BFB-43CC-484F-8FFE-F0BCBE59B36A}"/>
          </ac:spMkLst>
        </pc:spChg>
        <pc:spChg chg="add mod">
          <ac:chgData name="Yu, Peiwen" userId="1549afaf-02a5-4197-83a7-8672734b7879" providerId="ADAL" clId="{B70C9F59-CF81-4A4C-A0CC-5E53A55496D8}" dt="2022-09-27T01:14:00.635" v="2120" actId="14100"/>
          <ac:spMkLst>
            <pc:docMk/>
            <pc:sldMk cId="2606878752" sldId="1979422368"/>
            <ac:spMk id="21" creationId="{5421706F-88F4-40C1-B0D2-D167DD9438B6}"/>
          </ac:spMkLst>
        </pc:spChg>
        <pc:spChg chg="del mod">
          <ac:chgData name="Yu, Peiwen" userId="1549afaf-02a5-4197-83a7-8672734b7879" providerId="ADAL" clId="{B70C9F59-CF81-4A4C-A0CC-5E53A55496D8}" dt="2022-09-27T01:12:45.254" v="2097" actId="478"/>
          <ac:spMkLst>
            <pc:docMk/>
            <pc:sldMk cId="2606878752" sldId="1979422368"/>
            <ac:spMk id="24" creationId="{61EC8211-A4C7-4E30-96A6-39CA6F6CB3CB}"/>
          </ac:spMkLst>
        </pc:spChg>
        <pc:spChg chg="add mod">
          <ac:chgData name="Yu, Peiwen" userId="1549afaf-02a5-4197-83a7-8672734b7879" providerId="ADAL" clId="{B70C9F59-CF81-4A4C-A0CC-5E53A55496D8}" dt="2022-09-27T01:14:26.901" v="2128" actId="1076"/>
          <ac:spMkLst>
            <pc:docMk/>
            <pc:sldMk cId="2606878752" sldId="1979422368"/>
            <ac:spMk id="25" creationId="{265196EF-DBE6-441A-9889-6C255DA17111}"/>
          </ac:spMkLst>
        </pc:spChg>
        <pc:spChg chg="add mod">
          <ac:chgData name="Yu, Peiwen" userId="1549afaf-02a5-4197-83a7-8672734b7879" providerId="ADAL" clId="{B70C9F59-CF81-4A4C-A0CC-5E53A55496D8}" dt="2022-09-27T01:15:22.862" v="2138" actId="1076"/>
          <ac:spMkLst>
            <pc:docMk/>
            <pc:sldMk cId="2606878752" sldId="1979422368"/>
            <ac:spMk id="26" creationId="{D2D47002-248A-4CD3-9B23-27FA4EE8035D}"/>
          </ac:spMkLst>
        </pc:spChg>
        <pc:spChg chg="add mod">
          <ac:chgData name="Yu, Peiwen" userId="1549afaf-02a5-4197-83a7-8672734b7879" providerId="ADAL" clId="{B70C9F59-CF81-4A4C-A0CC-5E53A55496D8}" dt="2022-09-27T01:15:38.009" v="2142" actId="14100"/>
          <ac:spMkLst>
            <pc:docMk/>
            <pc:sldMk cId="2606878752" sldId="1979422368"/>
            <ac:spMk id="27" creationId="{5A824EB3-E250-4C3E-85C5-567A9DB92484}"/>
          </ac:spMkLst>
        </pc:spChg>
        <pc:spChg chg="add mod">
          <ac:chgData name="Yu, Peiwen" userId="1549afaf-02a5-4197-83a7-8672734b7879" providerId="ADAL" clId="{B70C9F59-CF81-4A4C-A0CC-5E53A55496D8}" dt="2022-09-27T01:15:59.059" v="2146" actId="1076"/>
          <ac:spMkLst>
            <pc:docMk/>
            <pc:sldMk cId="2606878752" sldId="1979422368"/>
            <ac:spMk id="28" creationId="{F020BA8A-63C0-4EF3-BDE2-366D9B760122}"/>
          </ac:spMkLst>
        </pc:spChg>
        <pc:spChg chg="add mod">
          <ac:chgData name="Yu, Peiwen" userId="1549afaf-02a5-4197-83a7-8672734b7879" providerId="ADAL" clId="{B70C9F59-CF81-4A4C-A0CC-5E53A55496D8}" dt="2022-09-27T01:16:16.286" v="2150" actId="14100"/>
          <ac:spMkLst>
            <pc:docMk/>
            <pc:sldMk cId="2606878752" sldId="1979422368"/>
            <ac:spMk id="29" creationId="{8A5A419B-85C4-44A7-B971-9D886AA6D633}"/>
          </ac:spMkLst>
        </pc:spChg>
        <pc:graphicFrameChg chg="mod modGraphic">
          <ac:chgData name="Yu, Peiwen" userId="1549afaf-02a5-4197-83a7-8672734b7879" providerId="ADAL" clId="{B70C9F59-CF81-4A4C-A0CC-5E53A55496D8}" dt="2022-09-27T01:17:42.243" v="2160" actId="113"/>
          <ac:graphicFrameMkLst>
            <pc:docMk/>
            <pc:sldMk cId="2606878752" sldId="1979422368"/>
            <ac:graphicFrameMk id="3" creationId="{25F14D16-D95E-410A-8E72-084EE205CA0A}"/>
          </ac:graphicFrameMkLst>
        </pc:graphicFrameChg>
        <pc:picChg chg="del">
          <ac:chgData name="Yu, Peiwen" userId="1549afaf-02a5-4197-83a7-8672734b7879" providerId="ADAL" clId="{B70C9F59-CF81-4A4C-A0CC-5E53A55496D8}" dt="2022-09-27T00:52:44.506" v="2038" actId="478"/>
          <ac:picMkLst>
            <pc:docMk/>
            <pc:sldMk cId="2606878752" sldId="1979422368"/>
            <ac:picMk id="5" creationId="{6F9AA3E3-D882-4F36-BBC1-02516C86792C}"/>
          </ac:picMkLst>
        </pc:picChg>
        <pc:picChg chg="add mod">
          <ac:chgData name="Yu, Peiwen" userId="1549afaf-02a5-4197-83a7-8672734b7879" providerId="ADAL" clId="{B70C9F59-CF81-4A4C-A0CC-5E53A55496D8}" dt="2022-09-27T00:58:30.725" v="2085" actId="1076"/>
          <ac:picMkLst>
            <pc:docMk/>
            <pc:sldMk cId="2606878752" sldId="1979422368"/>
            <ac:picMk id="6" creationId="{11614708-B6DE-48CE-829E-6F0A72337980}"/>
          </ac:picMkLst>
        </pc:picChg>
        <pc:picChg chg="del">
          <ac:chgData name="Yu, Peiwen" userId="1549afaf-02a5-4197-83a7-8672734b7879" providerId="ADAL" clId="{B70C9F59-CF81-4A4C-A0CC-5E53A55496D8}" dt="2022-09-27T00:52:45.111" v="2039" actId="478"/>
          <ac:picMkLst>
            <pc:docMk/>
            <pc:sldMk cId="2606878752" sldId="1979422368"/>
            <ac:picMk id="7" creationId="{9F29BBA9-8CF5-4A35-AA56-948A0CEE97ED}"/>
          </ac:picMkLst>
        </pc:picChg>
        <pc:picChg chg="del">
          <ac:chgData name="Yu, Peiwen" userId="1549afaf-02a5-4197-83a7-8672734b7879" providerId="ADAL" clId="{B70C9F59-CF81-4A4C-A0CC-5E53A55496D8}" dt="2022-09-27T00:52:45.786" v="2040" actId="478"/>
          <ac:picMkLst>
            <pc:docMk/>
            <pc:sldMk cId="2606878752" sldId="1979422368"/>
            <ac:picMk id="9" creationId="{F252D1EA-7FE3-401D-9DD8-94D271C17091}"/>
          </ac:picMkLst>
        </pc:picChg>
        <pc:picChg chg="add mod">
          <ac:chgData name="Yu, Peiwen" userId="1549afaf-02a5-4197-83a7-8672734b7879" providerId="ADAL" clId="{B70C9F59-CF81-4A4C-A0CC-5E53A55496D8}" dt="2022-09-27T00:58:22.589" v="2083" actId="1076"/>
          <ac:picMkLst>
            <pc:docMk/>
            <pc:sldMk cId="2606878752" sldId="1979422368"/>
            <ac:picMk id="11" creationId="{AB3B3F25-6197-496D-A175-43CB4F15C920}"/>
          </ac:picMkLst>
        </pc:picChg>
        <pc:picChg chg="add mod">
          <ac:chgData name="Yu, Peiwen" userId="1549afaf-02a5-4197-83a7-8672734b7879" providerId="ADAL" clId="{B70C9F59-CF81-4A4C-A0CC-5E53A55496D8}" dt="2022-09-27T01:17:12.219" v="2159" actId="1076"/>
          <ac:picMkLst>
            <pc:docMk/>
            <pc:sldMk cId="2606878752" sldId="1979422368"/>
            <ac:picMk id="14" creationId="{0393E324-B774-420B-9781-D54DA577BD42}"/>
          </ac:picMkLst>
        </pc:picChg>
      </pc:sldChg>
      <pc:sldChg chg="modSp del mod">
        <pc:chgData name="Yu, Peiwen" userId="1549afaf-02a5-4197-83a7-8672734b7879" providerId="ADAL" clId="{B70C9F59-CF81-4A4C-A0CC-5E53A55496D8}" dt="2022-09-29T17:38:20.174" v="2801"/>
        <pc:sldMkLst>
          <pc:docMk/>
          <pc:sldMk cId="3628000237" sldId="1979422369"/>
        </pc:sldMkLst>
        <pc:spChg chg="mod">
          <ac:chgData name="Yu, Peiwen" userId="1549afaf-02a5-4197-83a7-8672734b7879" providerId="ADAL" clId="{B70C9F59-CF81-4A4C-A0CC-5E53A55496D8}" dt="2022-09-29T17:38:20.174" v="2801"/>
          <ac:spMkLst>
            <pc:docMk/>
            <pc:sldMk cId="3628000237" sldId="1979422369"/>
            <ac:spMk id="2" creationId="{7AEE7BAC-DFD7-41E0-9A00-6222D94A3F1E}"/>
          </ac:spMkLst>
        </pc:spChg>
      </pc:sldChg>
      <pc:sldChg chg="add del">
        <pc:chgData name="Yu, Peiwen" userId="1549afaf-02a5-4197-83a7-8672734b7879" providerId="ADAL" clId="{B70C9F59-CF81-4A4C-A0CC-5E53A55496D8}" dt="2022-09-30T21:39:54.119" v="3165" actId="47"/>
        <pc:sldMkLst>
          <pc:docMk/>
          <pc:sldMk cId="4010379876" sldId="1979422369"/>
        </pc:sldMkLst>
      </pc:sldChg>
    </pc:docChg>
  </pc:docChgLst>
  <pc:docChgLst>
    <pc:chgData name="Yu, Peiwen" userId="1549afaf-02a5-4197-83a7-8672734b7879" providerId="ADAL" clId="{7D8BB0B6-FF7D-4DB0-B293-3F9FA53DF610}"/>
    <pc:docChg chg="undo custSel addSld delSld modSld">
      <pc:chgData name="Yu, Peiwen" userId="1549afaf-02a5-4197-83a7-8672734b7879" providerId="ADAL" clId="{7D8BB0B6-FF7D-4DB0-B293-3F9FA53DF610}" dt="2023-10-06T21:31:01.853" v="714" actId="1076"/>
      <pc:docMkLst>
        <pc:docMk/>
      </pc:docMkLst>
      <pc:sldChg chg="addSp modSp mod modAnim">
        <pc:chgData name="Yu, Peiwen" userId="1549afaf-02a5-4197-83a7-8672734b7879" providerId="ADAL" clId="{7D8BB0B6-FF7D-4DB0-B293-3F9FA53DF610}" dt="2023-10-06T20:25:49.858" v="100" actId="1076"/>
        <pc:sldMkLst>
          <pc:docMk/>
          <pc:sldMk cId="16232722" sldId="334"/>
        </pc:sldMkLst>
        <pc:spChg chg="add mod">
          <ac:chgData name="Yu, Peiwen" userId="1549afaf-02a5-4197-83a7-8672734b7879" providerId="ADAL" clId="{7D8BB0B6-FF7D-4DB0-B293-3F9FA53DF610}" dt="2023-10-06T20:25:46.080" v="99" actId="1076"/>
          <ac:spMkLst>
            <pc:docMk/>
            <pc:sldMk cId="16232722" sldId="334"/>
            <ac:spMk id="6" creationId="{B8A28C81-5E37-8A8E-B347-A61F8607AAFD}"/>
          </ac:spMkLst>
        </pc:spChg>
        <pc:spChg chg="add mod">
          <ac:chgData name="Yu, Peiwen" userId="1549afaf-02a5-4197-83a7-8672734b7879" providerId="ADAL" clId="{7D8BB0B6-FF7D-4DB0-B293-3F9FA53DF610}" dt="2023-10-06T20:25:20.621" v="97" actId="14100"/>
          <ac:spMkLst>
            <pc:docMk/>
            <pc:sldMk cId="16232722" sldId="334"/>
            <ac:spMk id="7" creationId="{F8372D20-A971-47BD-35EF-0CC71B2489E1}"/>
          </ac:spMkLst>
        </pc:spChg>
        <pc:spChg chg="mod">
          <ac:chgData name="Yu, Peiwen" userId="1549afaf-02a5-4197-83a7-8672734b7879" providerId="ADAL" clId="{7D8BB0B6-FF7D-4DB0-B293-3F9FA53DF610}" dt="2023-10-06T20:22:17.182" v="47" actId="1036"/>
          <ac:spMkLst>
            <pc:docMk/>
            <pc:sldMk cId="16232722" sldId="334"/>
            <ac:spMk id="18" creationId="{75E01678-94A3-482E-BA82-8587167C12D3}"/>
          </ac:spMkLst>
        </pc:spChg>
        <pc:spChg chg="mod">
          <ac:chgData name="Yu, Peiwen" userId="1549afaf-02a5-4197-83a7-8672734b7879" providerId="ADAL" clId="{7D8BB0B6-FF7D-4DB0-B293-3F9FA53DF610}" dt="2023-10-06T20:25:49.858" v="100" actId="1076"/>
          <ac:spMkLst>
            <pc:docMk/>
            <pc:sldMk cId="16232722" sldId="334"/>
            <ac:spMk id="19" creationId="{C9F3701D-45A2-4ADA-882C-878CB19A0D1E}"/>
          </ac:spMkLst>
        </pc:spChg>
        <pc:spChg chg="mod">
          <ac:chgData name="Yu, Peiwen" userId="1549afaf-02a5-4197-83a7-8672734b7879" providerId="ADAL" clId="{7D8BB0B6-FF7D-4DB0-B293-3F9FA53DF610}" dt="2023-10-06T20:24:18.103" v="91" actId="14100"/>
          <ac:spMkLst>
            <pc:docMk/>
            <pc:sldMk cId="16232722" sldId="334"/>
            <ac:spMk id="21" creationId="{66FB62BF-9C4A-4F03-9C9B-36811B99373D}"/>
          </ac:spMkLst>
        </pc:spChg>
        <pc:spChg chg="mod">
          <ac:chgData name="Yu, Peiwen" userId="1549afaf-02a5-4197-83a7-8672734b7879" providerId="ADAL" clId="{7D8BB0B6-FF7D-4DB0-B293-3F9FA53DF610}" dt="2023-10-06T20:24:21.237" v="92" actId="14100"/>
          <ac:spMkLst>
            <pc:docMk/>
            <pc:sldMk cId="16232722" sldId="334"/>
            <ac:spMk id="30" creationId="{54BA7DCE-FE7A-439D-8FE9-5D7BEFE743DB}"/>
          </ac:spMkLst>
        </pc:spChg>
        <pc:graphicFrameChg chg="mod modGraphic">
          <ac:chgData name="Yu, Peiwen" userId="1549afaf-02a5-4197-83a7-8672734b7879" providerId="ADAL" clId="{7D8BB0B6-FF7D-4DB0-B293-3F9FA53DF610}" dt="2023-10-06T20:23:35.636" v="78" actId="20577"/>
          <ac:graphicFrameMkLst>
            <pc:docMk/>
            <pc:sldMk cId="16232722" sldId="334"/>
            <ac:graphicFrameMk id="4" creationId="{3DC0CB2C-869D-4460-96D8-95374E1F7519}"/>
          </ac:graphicFrameMkLst>
        </pc:graphicFrameChg>
        <pc:picChg chg="add mod">
          <ac:chgData name="Yu, Peiwen" userId="1549afaf-02a5-4197-83a7-8672734b7879" providerId="ADAL" clId="{7D8BB0B6-FF7D-4DB0-B293-3F9FA53DF610}" dt="2023-10-06T20:23:58.980" v="83" actId="1076"/>
          <ac:picMkLst>
            <pc:docMk/>
            <pc:sldMk cId="16232722" sldId="334"/>
            <ac:picMk id="5" creationId="{DCA8E777-8CD8-9B57-3AF7-D93C03E3B793}"/>
          </ac:picMkLst>
        </pc:picChg>
      </pc:sldChg>
      <pc:sldChg chg="addSp delSp modSp mod">
        <pc:chgData name="Yu, Peiwen" userId="1549afaf-02a5-4197-83a7-8672734b7879" providerId="ADAL" clId="{7D8BB0B6-FF7D-4DB0-B293-3F9FA53DF610}" dt="2023-10-06T21:22:43.157" v="705" actId="20577"/>
        <pc:sldMkLst>
          <pc:docMk/>
          <pc:sldMk cId="778557666" sldId="1979422340"/>
        </pc:sldMkLst>
        <pc:spChg chg="mod">
          <ac:chgData name="Yu, Peiwen" userId="1549afaf-02a5-4197-83a7-8672734b7879" providerId="ADAL" clId="{7D8BB0B6-FF7D-4DB0-B293-3F9FA53DF610}" dt="2023-10-06T20:29:34.862" v="141" actId="113"/>
          <ac:spMkLst>
            <pc:docMk/>
            <pc:sldMk cId="778557666" sldId="1979422340"/>
            <ac:spMk id="2" creationId="{7AEE7BAC-DFD7-41E0-9A00-6222D94A3F1E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3" creationId="{45292B11-F194-4BF5-8CEB-4CC2476F384C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4" creationId="{C0BB4F9C-66B2-4233-B463-B0BAF513656F}"/>
          </ac:spMkLst>
        </pc:spChg>
        <pc:spChg chg="add 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7" creationId="{B6523BA9-D51B-F098-5F78-C3219978272A}"/>
          </ac:spMkLst>
        </pc:spChg>
        <pc:spChg chg="add del mod">
          <ac:chgData name="Yu, Peiwen" userId="1549afaf-02a5-4197-83a7-8672734b7879" providerId="ADAL" clId="{7D8BB0B6-FF7D-4DB0-B293-3F9FA53DF610}" dt="2023-10-06T20:33:18.574" v="143" actId="478"/>
          <ac:spMkLst>
            <pc:docMk/>
            <pc:sldMk cId="778557666" sldId="1979422340"/>
            <ac:spMk id="9" creationId="{03626737-83DB-1C70-5D6A-7420316B42DC}"/>
          </ac:spMkLst>
        </pc:spChg>
        <pc:spChg chg="add 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4" creationId="{E43466D2-9A00-9736-5805-241801593C04}"/>
          </ac:spMkLst>
        </pc:spChg>
        <pc:spChg chg="add mod">
          <ac:chgData name="Yu, Peiwen" userId="1549afaf-02a5-4197-83a7-8672734b7879" providerId="ADAL" clId="{7D8BB0B6-FF7D-4DB0-B293-3F9FA53DF610}" dt="2023-10-06T20:52:30.759" v="407" actId="1076"/>
          <ac:spMkLst>
            <pc:docMk/>
            <pc:sldMk cId="778557666" sldId="1979422340"/>
            <ac:spMk id="16" creationId="{3CC3C8C0-99F7-8FB3-6BA3-F522D050FAAB}"/>
          </ac:spMkLst>
        </pc:spChg>
        <pc:spChg chg="add mod">
          <ac:chgData name="Yu, Peiwen" userId="1549afaf-02a5-4197-83a7-8672734b7879" providerId="ADAL" clId="{7D8BB0B6-FF7D-4DB0-B293-3F9FA53DF610}" dt="2023-10-06T20:53:05.146" v="424" actId="1035"/>
          <ac:spMkLst>
            <pc:docMk/>
            <pc:sldMk cId="778557666" sldId="1979422340"/>
            <ac:spMk id="18" creationId="{E247984C-532B-B3D9-31F0-448BD836FED1}"/>
          </ac:spMkLst>
        </pc:spChg>
        <pc:spChg chg="add mod">
          <ac:chgData name="Yu, Peiwen" userId="1549afaf-02a5-4197-83a7-8672734b7879" providerId="ADAL" clId="{7D8BB0B6-FF7D-4DB0-B293-3F9FA53DF610}" dt="2023-10-06T21:22:43.157" v="705" actId="20577"/>
          <ac:spMkLst>
            <pc:docMk/>
            <pc:sldMk cId="778557666" sldId="1979422340"/>
            <ac:spMk id="20" creationId="{15EBFF8A-02BE-FC7A-BF79-FF44FA5A38D6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49" creationId="{E8A53CDE-CB8B-47F8-8E33-B9218CB855E1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51" creationId="{0CE082C6-6E54-45A2-9524-6B6F3C1AD32E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60" creationId="{E2D5BAFA-7586-41AF-8F80-B7566E93884E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93" creationId="{ADB2180D-CC8B-4DB7-9E20-2C475B5DCEAA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94" creationId="{2B44C9B2-7515-46BC-A71F-99E1B1ED2601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95" creationId="{4F7ED41E-1D6D-40E8-8169-D2D926073942}"/>
          </ac:spMkLst>
        </pc:spChg>
        <pc:spChg chg="mod">
          <ac:chgData name="Yu, Peiwen" userId="1549afaf-02a5-4197-83a7-8672734b7879" providerId="ADAL" clId="{7D8BB0B6-FF7D-4DB0-B293-3F9FA53DF610}" dt="2023-10-06T20:21:25.137" v="2" actId="113"/>
          <ac:spMkLst>
            <pc:docMk/>
            <pc:sldMk cId="778557666" sldId="1979422340"/>
            <ac:spMk id="101" creationId="{41EBB2EE-A9CF-413D-976E-42B1FD8DF9A6}"/>
          </ac:spMkLst>
        </pc:spChg>
        <pc:spChg chg="mod">
          <ac:chgData name="Yu, Peiwen" userId="1549afaf-02a5-4197-83a7-8672734b7879" providerId="ADAL" clId="{7D8BB0B6-FF7D-4DB0-B293-3F9FA53DF610}" dt="2023-10-06T20:21:30.198" v="3" actId="113"/>
          <ac:spMkLst>
            <pc:docMk/>
            <pc:sldMk cId="778557666" sldId="1979422340"/>
            <ac:spMk id="102" creationId="{9DBC80A6-BF0D-41D0-88F0-32D7B9BA0685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05" creationId="{6C6752BA-96AD-4531-B3AE-3DAF274A4B1C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07" creationId="{2262CA99-6DCE-4DDF-A617-9F067721ABD5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08" creationId="{AE6AF271-92E0-442F-B550-98B9A9BCB700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10" creationId="{02480137-5227-49FC-96E5-81EA91C16BC1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12" creationId="{2906C64E-8606-41EA-A3FD-93447C9BF52D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17" creationId="{1E9A6D75-35ED-4573-B4AB-D2C81113F10D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22" creationId="{1BE6C1B8-506B-4CB5-AF5A-E8474A5BAEA4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23" creationId="{0F41B834-A02F-4958-88AB-CF9CD44019F8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25" creationId="{D4383032-EF8C-4226-97CD-A2A0CDFA2C7D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31" creationId="{7161F6A4-FB34-4C68-BC0F-A5DA18FB60CD}"/>
          </ac:spMkLst>
        </pc:spChg>
        <pc:spChg chg="mod">
          <ac:chgData name="Yu, Peiwen" userId="1549afaf-02a5-4197-83a7-8672734b7879" providerId="ADAL" clId="{7D8BB0B6-FF7D-4DB0-B293-3F9FA53DF610}" dt="2023-10-06T20:43:06.570" v="283" actId="1038"/>
          <ac:spMkLst>
            <pc:docMk/>
            <pc:sldMk cId="778557666" sldId="1979422340"/>
            <ac:spMk id="132" creationId="{F00F8F5D-32B2-4AB2-9C10-7DD061CAD2BC}"/>
          </ac:spMkLst>
        </pc:spChg>
        <pc:spChg chg="mod">
          <ac:chgData name="Yu, Peiwen" userId="1549afaf-02a5-4197-83a7-8672734b7879" providerId="ADAL" clId="{7D8BB0B6-FF7D-4DB0-B293-3F9FA53DF610}" dt="2023-10-06T20:43:06.570" v="283" actId="1038"/>
          <ac:spMkLst>
            <pc:docMk/>
            <pc:sldMk cId="778557666" sldId="1979422340"/>
            <ac:spMk id="133" creationId="{96FDE995-8FB4-404C-B077-6C37AEDD261B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35" creationId="{49FC479B-F43C-4861-B2C0-220BC05FB406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36" creationId="{6B5E5DA4-41BD-4FF7-A2AB-3F9853EB041D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40" creationId="{58B3F90B-710A-415F-B6EC-C69348145BD5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41" creationId="{F39F5850-997E-4B86-BC66-59E5E9C70568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45" creationId="{1E917724-3F09-410F-B151-CFC34C3FD9A0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46" creationId="{DF5B3651-F14B-4320-A0D4-253547C8E4A3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49" creationId="{C239BC9F-482A-4BCE-98DF-E69D6C3E7AC3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50" creationId="{14B6DC9A-E826-4BE5-8EF3-C840C90AFAE2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51" creationId="{B2CE154F-BE3A-4A98-B865-B9D37CB58BEB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52" creationId="{30683AD7-F70C-490E-9B45-02EDB2BBBB6B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168" creationId="{B3B114F3-3C3F-4E34-92E0-9BE76A38B6BF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216" creationId="{1DA68C44-336A-4185-AC84-3CEBF2113DB2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217" creationId="{31B04B0E-32BB-4290-A14F-15AB3E49BDA4}"/>
          </ac:spMkLst>
        </pc:spChg>
        <pc:spChg chg="mod">
          <ac:chgData name="Yu, Peiwen" userId="1549afaf-02a5-4197-83a7-8672734b7879" providerId="ADAL" clId="{7D8BB0B6-FF7D-4DB0-B293-3F9FA53DF610}" dt="2023-10-06T20:42:52.370" v="272" actId="1038"/>
          <ac:spMkLst>
            <pc:docMk/>
            <pc:sldMk cId="778557666" sldId="1979422340"/>
            <ac:spMk id="218" creationId="{A23C8340-B8F7-497F-8D59-4705BABC5A54}"/>
          </ac:spMkLst>
        </pc:s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12" creationId="{B915B5F2-ED8E-4C26-B551-C28E95212D72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13" creationId="{4DF791B3-214A-463D-854F-0746FB317DB9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74" creationId="{06B83C65-3B57-40F4-8559-F94C79ED697E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75" creationId="{F3E13F8D-26A9-4440-B77E-FE4082A7BAFE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77" creationId="{AD4FAEEA-BFBB-4764-9689-5F83D882B591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85" creationId="{8230CCBC-025B-48ED-B384-394849DC2A6D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89" creationId="{93C40362-24C2-4622-86C4-B1D681BDA395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96" creationId="{AF20D713-739A-4702-9316-6B9EE75D87D5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118" creationId="{187B120A-8F95-43A0-862F-E383A3DC5EE6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126" creationId="{4BD130DB-052B-430D-837D-21466A711781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158" creationId="{8E97E0C4-A734-42DF-ADE6-1A70836F7E06}"/>
          </ac:grpSpMkLst>
        </pc:grpChg>
        <pc:grpChg chg="mod">
          <ac:chgData name="Yu, Peiwen" userId="1549afaf-02a5-4197-83a7-8672734b7879" providerId="ADAL" clId="{7D8BB0B6-FF7D-4DB0-B293-3F9FA53DF610}" dt="2023-10-06T20:42:52.370" v="272" actId="1038"/>
          <ac:grpSpMkLst>
            <pc:docMk/>
            <pc:sldMk cId="778557666" sldId="1979422340"/>
            <ac:grpSpMk id="193" creationId="{080B16A3-90C2-4F74-988D-F3B7531783A4}"/>
          </ac:grpSpMkLst>
        </pc:grpChg>
        <pc:picChg chg="add mod">
          <ac:chgData name="Yu, Peiwen" userId="1549afaf-02a5-4197-83a7-8672734b7879" providerId="ADAL" clId="{7D8BB0B6-FF7D-4DB0-B293-3F9FA53DF610}" dt="2023-10-06T20:42:52.370" v="272" actId="1038"/>
          <ac:picMkLst>
            <pc:docMk/>
            <pc:sldMk cId="778557666" sldId="1979422340"/>
            <ac:picMk id="6" creationId="{28849F67-D40A-4587-2D64-C6D39D5B728E}"/>
          </ac:picMkLst>
        </pc:picChg>
        <pc:picChg chg="add mod">
          <ac:chgData name="Yu, Peiwen" userId="1549afaf-02a5-4197-83a7-8672734b7879" providerId="ADAL" clId="{7D8BB0B6-FF7D-4DB0-B293-3F9FA53DF610}" dt="2023-10-06T20:42:52.370" v="272" actId="1038"/>
          <ac:picMkLst>
            <pc:docMk/>
            <pc:sldMk cId="778557666" sldId="1979422340"/>
            <ac:picMk id="10" creationId="{4750F9DD-61E5-3E85-0D3B-711CCB213F6E}"/>
          </ac:picMkLst>
        </pc:picChg>
        <pc:picChg chg="add mod">
          <ac:chgData name="Yu, Peiwen" userId="1549afaf-02a5-4197-83a7-8672734b7879" providerId="ADAL" clId="{7D8BB0B6-FF7D-4DB0-B293-3F9FA53DF610}" dt="2023-10-06T20:42:52.370" v="272" actId="1038"/>
          <ac:picMkLst>
            <pc:docMk/>
            <pc:sldMk cId="778557666" sldId="1979422340"/>
            <ac:picMk id="15" creationId="{07A135AF-8FCA-E9D3-DD06-775CAAF7111A}"/>
          </ac:picMkLst>
        </pc:picChg>
        <pc:picChg chg="add mod">
          <ac:chgData name="Yu, Peiwen" userId="1549afaf-02a5-4197-83a7-8672734b7879" providerId="ADAL" clId="{7D8BB0B6-FF7D-4DB0-B293-3F9FA53DF610}" dt="2023-10-06T20:52:43.193" v="409" actId="1076"/>
          <ac:picMkLst>
            <pc:docMk/>
            <pc:sldMk cId="778557666" sldId="1979422340"/>
            <ac:picMk id="17" creationId="{E3522B4C-3335-F88A-3A57-498C5AD5FFA5}"/>
          </ac:picMkLst>
        </pc:picChg>
        <pc:picChg chg="add mod">
          <ac:chgData name="Yu, Peiwen" userId="1549afaf-02a5-4197-83a7-8672734b7879" providerId="ADAL" clId="{7D8BB0B6-FF7D-4DB0-B293-3F9FA53DF610}" dt="2023-10-06T21:22:08.162" v="674" actId="1076"/>
          <ac:picMkLst>
            <pc:docMk/>
            <pc:sldMk cId="778557666" sldId="1979422340"/>
            <ac:picMk id="19" creationId="{65AB658A-84AF-AD2A-1548-DEA3824E1595}"/>
          </ac:picMkLst>
        </pc:picChg>
        <pc:cxnChg chg="mod">
          <ac:chgData name="Yu, Peiwen" userId="1549afaf-02a5-4197-83a7-8672734b7879" providerId="ADAL" clId="{7D8BB0B6-FF7D-4DB0-B293-3F9FA53DF610}" dt="2023-10-06T20:42:52.370" v="272" actId="1038"/>
          <ac:cxnSpMkLst>
            <pc:docMk/>
            <pc:sldMk cId="778557666" sldId="1979422340"/>
            <ac:cxnSpMk id="24" creationId="{1220D80F-CA1C-4E9E-B930-9160321F1525}"/>
          </ac:cxnSpMkLst>
        </pc:cxnChg>
        <pc:cxnChg chg="mod">
          <ac:chgData name="Yu, Peiwen" userId="1549afaf-02a5-4197-83a7-8672734b7879" providerId="ADAL" clId="{7D8BB0B6-FF7D-4DB0-B293-3F9FA53DF610}" dt="2023-10-06T20:42:52.370" v="272" actId="1038"/>
          <ac:cxnSpMkLst>
            <pc:docMk/>
            <pc:sldMk cId="778557666" sldId="1979422340"/>
            <ac:cxnSpMk id="103" creationId="{62BBA07A-8CFA-481A-9CE2-17870A72F955}"/>
          </ac:cxnSpMkLst>
        </pc:cxnChg>
        <pc:cxnChg chg="mod">
          <ac:chgData name="Yu, Peiwen" userId="1549afaf-02a5-4197-83a7-8672734b7879" providerId="ADAL" clId="{7D8BB0B6-FF7D-4DB0-B293-3F9FA53DF610}" dt="2023-10-06T20:42:52.370" v="272" actId="1038"/>
          <ac:cxnSpMkLst>
            <pc:docMk/>
            <pc:sldMk cId="778557666" sldId="1979422340"/>
            <ac:cxnSpMk id="106" creationId="{6DCABC01-1DCC-4FC8-87D8-297967DFA81C}"/>
          </ac:cxnSpMkLst>
        </pc:cxnChg>
        <pc:cxnChg chg="mod">
          <ac:chgData name="Yu, Peiwen" userId="1549afaf-02a5-4197-83a7-8672734b7879" providerId="ADAL" clId="{7D8BB0B6-FF7D-4DB0-B293-3F9FA53DF610}" dt="2023-10-06T20:42:52.370" v="272" actId="1038"/>
          <ac:cxnSpMkLst>
            <pc:docMk/>
            <pc:sldMk cId="778557666" sldId="1979422340"/>
            <ac:cxnSpMk id="111" creationId="{9D442A27-F979-4D4E-BC06-D4FED2817B4E}"/>
          </ac:cxnSpMkLst>
        </pc:cxnChg>
        <pc:cxnChg chg="mod">
          <ac:chgData name="Yu, Peiwen" userId="1549afaf-02a5-4197-83a7-8672734b7879" providerId="ADAL" clId="{7D8BB0B6-FF7D-4DB0-B293-3F9FA53DF610}" dt="2023-10-06T20:42:52.370" v="272" actId="1038"/>
          <ac:cxnSpMkLst>
            <pc:docMk/>
            <pc:sldMk cId="778557666" sldId="1979422340"/>
            <ac:cxnSpMk id="130" creationId="{EB5AB3B2-819B-4481-91F7-94400A670B7B}"/>
          </ac:cxnSpMkLst>
        </pc:cxnChg>
      </pc:sldChg>
      <pc:sldChg chg="addSp modSp mod">
        <pc:chgData name="Yu, Peiwen" userId="1549afaf-02a5-4197-83a7-8672734b7879" providerId="ADAL" clId="{7D8BB0B6-FF7D-4DB0-B293-3F9FA53DF610}" dt="2023-10-06T21:31:01.853" v="714" actId="1076"/>
        <pc:sldMkLst>
          <pc:docMk/>
          <pc:sldMk cId="4260153911" sldId="1979422341"/>
        </pc:sldMkLst>
        <pc:spChg chg="add mod">
          <ac:chgData name="Yu, Peiwen" userId="1549afaf-02a5-4197-83a7-8672734b7879" providerId="ADAL" clId="{7D8BB0B6-FF7D-4DB0-B293-3F9FA53DF610}" dt="2023-10-06T21:31:01.853" v="714" actId="1076"/>
          <ac:spMkLst>
            <pc:docMk/>
            <pc:sldMk cId="4260153911" sldId="1979422341"/>
            <ac:spMk id="3" creationId="{C5D212FD-741D-46E8-BDC8-F28306045E71}"/>
          </ac:spMkLst>
        </pc:spChg>
      </pc:sldChg>
      <pc:sldChg chg="addSp modSp mod">
        <pc:chgData name="Yu, Peiwen" userId="1549afaf-02a5-4197-83a7-8672734b7879" providerId="ADAL" clId="{7D8BB0B6-FF7D-4DB0-B293-3F9FA53DF610}" dt="2023-10-06T21:21:18.238" v="672" actId="1037"/>
        <pc:sldMkLst>
          <pc:docMk/>
          <pc:sldMk cId="1866617504" sldId="1979422352"/>
        </pc:sldMkLst>
        <pc:spChg chg="mod">
          <ac:chgData name="Yu, Peiwen" userId="1549afaf-02a5-4197-83a7-8672734b7879" providerId="ADAL" clId="{7D8BB0B6-FF7D-4DB0-B293-3F9FA53DF610}" dt="2023-10-06T21:20:06.522" v="621" actId="20577"/>
          <ac:spMkLst>
            <pc:docMk/>
            <pc:sldMk cId="1866617504" sldId="1979422352"/>
            <ac:spMk id="19" creationId="{C9F3701D-45A2-4ADA-882C-878CB19A0D1E}"/>
          </ac:spMkLst>
        </pc:spChg>
        <pc:spChg chg="mod">
          <ac:chgData name="Yu, Peiwen" userId="1549afaf-02a5-4197-83a7-8672734b7879" providerId="ADAL" clId="{7D8BB0B6-FF7D-4DB0-B293-3F9FA53DF610}" dt="2023-10-06T21:18:19.929" v="601" actId="14100"/>
          <ac:spMkLst>
            <pc:docMk/>
            <pc:sldMk cId="1866617504" sldId="1979422352"/>
            <ac:spMk id="33" creationId="{7F59CBF9-EE1F-47BC-A755-58FC9D05E8F9}"/>
          </ac:spMkLst>
        </pc:spChg>
        <pc:spChg chg="mod">
          <ac:chgData name="Yu, Peiwen" userId="1549afaf-02a5-4197-83a7-8672734b7879" providerId="ADAL" clId="{7D8BB0B6-FF7D-4DB0-B293-3F9FA53DF610}" dt="2023-10-06T21:18:44.909" v="604" actId="14100"/>
          <ac:spMkLst>
            <pc:docMk/>
            <pc:sldMk cId="1866617504" sldId="1979422352"/>
            <ac:spMk id="34" creationId="{3906E91E-40DC-4847-B4A0-BF3160A37BBF}"/>
          </ac:spMkLst>
        </pc:spChg>
        <pc:spChg chg="mod">
          <ac:chgData name="Yu, Peiwen" userId="1549afaf-02a5-4197-83a7-8672734b7879" providerId="ADAL" clId="{7D8BB0B6-FF7D-4DB0-B293-3F9FA53DF610}" dt="2023-10-06T21:18:48.735" v="606" actId="14100"/>
          <ac:spMkLst>
            <pc:docMk/>
            <pc:sldMk cId="1866617504" sldId="1979422352"/>
            <ac:spMk id="35" creationId="{99E859B0-700A-4AAD-BF82-BD25C4BFBF3A}"/>
          </ac:spMkLst>
        </pc:spChg>
        <pc:spChg chg="mod">
          <ac:chgData name="Yu, Peiwen" userId="1549afaf-02a5-4197-83a7-8672734b7879" providerId="ADAL" clId="{7D8BB0B6-FF7D-4DB0-B293-3F9FA53DF610}" dt="2023-10-06T21:19:18.615" v="608" actId="14100"/>
          <ac:spMkLst>
            <pc:docMk/>
            <pc:sldMk cId="1866617504" sldId="1979422352"/>
            <ac:spMk id="36" creationId="{4F139F0A-95B2-4986-B340-681B141C9360}"/>
          </ac:spMkLst>
        </pc:spChg>
        <pc:spChg chg="mod">
          <ac:chgData name="Yu, Peiwen" userId="1549afaf-02a5-4197-83a7-8672734b7879" providerId="ADAL" clId="{7D8BB0B6-FF7D-4DB0-B293-3F9FA53DF610}" dt="2023-10-06T21:20:14.081" v="623" actId="14100"/>
          <ac:spMkLst>
            <pc:docMk/>
            <pc:sldMk cId="1866617504" sldId="1979422352"/>
            <ac:spMk id="37" creationId="{83CE904A-8598-4DA6-A953-FDCFF55ADB9E}"/>
          </ac:spMkLst>
        </pc:spChg>
        <pc:spChg chg="mod">
          <ac:chgData name="Yu, Peiwen" userId="1549afaf-02a5-4197-83a7-8672734b7879" providerId="ADAL" clId="{7D8BB0B6-FF7D-4DB0-B293-3F9FA53DF610}" dt="2023-10-06T21:19:46.360" v="615" actId="14100"/>
          <ac:spMkLst>
            <pc:docMk/>
            <pc:sldMk cId="1866617504" sldId="1979422352"/>
            <ac:spMk id="39" creationId="{C6278D3A-F81D-4E5D-94A5-43F81870711A}"/>
          </ac:spMkLst>
        </pc:spChg>
        <pc:graphicFrameChg chg="mod modGraphic">
          <ac:chgData name="Yu, Peiwen" userId="1549afaf-02a5-4197-83a7-8672734b7879" providerId="ADAL" clId="{7D8BB0B6-FF7D-4DB0-B293-3F9FA53DF610}" dt="2023-10-06T21:17:43.141" v="597" actId="20577"/>
          <ac:graphicFrameMkLst>
            <pc:docMk/>
            <pc:sldMk cId="1866617504" sldId="1979422352"/>
            <ac:graphicFrameMk id="26" creationId="{D6256DF4-9637-4FFD-8F2D-232BC9AC7143}"/>
          </ac:graphicFrameMkLst>
        </pc:graphicFrameChg>
        <pc:picChg chg="mod">
          <ac:chgData name="Yu, Peiwen" userId="1549afaf-02a5-4197-83a7-8672734b7879" providerId="ADAL" clId="{7D8BB0B6-FF7D-4DB0-B293-3F9FA53DF610}" dt="2023-10-06T21:20:24.243" v="641" actId="1035"/>
          <ac:picMkLst>
            <pc:docMk/>
            <pc:sldMk cId="1866617504" sldId="1979422352"/>
            <ac:picMk id="3" creationId="{79FC4FAF-C182-436B-AA40-1F4D6125337F}"/>
          </ac:picMkLst>
        </pc:picChg>
        <pc:picChg chg="add mod">
          <ac:chgData name="Yu, Peiwen" userId="1549afaf-02a5-4197-83a7-8672734b7879" providerId="ADAL" clId="{7D8BB0B6-FF7D-4DB0-B293-3F9FA53DF610}" dt="2023-10-06T21:21:15.419" v="664" actId="1037"/>
          <ac:picMkLst>
            <pc:docMk/>
            <pc:sldMk cId="1866617504" sldId="1979422352"/>
            <ac:picMk id="4" creationId="{D0227B7B-8448-6B4C-A4E9-830402D42A2B}"/>
          </ac:picMkLst>
        </pc:picChg>
        <pc:picChg chg="mod">
          <ac:chgData name="Yu, Peiwen" userId="1549afaf-02a5-4197-83a7-8672734b7879" providerId="ADAL" clId="{7D8BB0B6-FF7D-4DB0-B293-3F9FA53DF610}" dt="2023-10-06T21:20:24.243" v="641" actId="1035"/>
          <ac:picMkLst>
            <pc:docMk/>
            <pc:sldMk cId="1866617504" sldId="1979422352"/>
            <ac:picMk id="15" creationId="{2F2BB138-ACF0-4E7C-8FE6-1685CDD8451D}"/>
          </ac:picMkLst>
        </pc:picChg>
        <pc:picChg chg="mod">
          <ac:chgData name="Yu, Peiwen" userId="1549afaf-02a5-4197-83a7-8672734b7879" providerId="ADAL" clId="{7D8BB0B6-FF7D-4DB0-B293-3F9FA53DF610}" dt="2023-10-06T21:20:24.243" v="641" actId="1035"/>
          <ac:picMkLst>
            <pc:docMk/>
            <pc:sldMk cId="1866617504" sldId="1979422352"/>
            <ac:picMk id="17" creationId="{64D0882A-ED14-4616-82EC-75761BA6C331}"/>
          </ac:picMkLst>
        </pc:picChg>
        <pc:picChg chg="mod">
          <ac:chgData name="Yu, Peiwen" userId="1549afaf-02a5-4197-83a7-8672734b7879" providerId="ADAL" clId="{7D8BB0B6-FF7D-4DB0-B293-3F9FA53DF610}" dt="2023-10-06T21:21:18.238" v="672" actId="1037"/>
          <ac:picMkLst>
            <pc:docMk/>
            <pc:sldMk cId="1866617504" sldId="1979422352"/>
            <ac:picMk id="30" creationId="{EC184AEA-CF5F-41AA-9AFB-000E9BFA6202}"/>
          </ac:picMkLst>
        </pc:picChg>
      </pc:sldChg>
      <pc:sldChg chg="addSp modSp mod modAnim">
        <pc:chgData name="Yu, Peiwen" userId="1549afaf-02a5-4197-83a7-8672734b7879" providerId="ADAL" clId="{7D8BB0B6-FF7D-4DB0-B293-3F9FA53DF610}" dt="2023-10-06T20:49:48.804" v="404" actId="14100"/>
        <pc:sldMkLst>
          <pc:docMk/>
          <pc:sldMk cId="1667550824" sldId="1979422362"/>
        </pc:sldMkLst>
        <pc:spChg chg="add mod">
          <ac:chgData name="Yu, Peiwen" userId="1549afaf-02a5-4197-83a7-8672734b7879" providerId="ADAL" clId="{7D8BB0B6-FF7D-4DB0-B293-3F9FA53DF610}" dt="2023-10-06T20:48:54.567" v="395" actId="1076"/>
          <ac:spMkLst>
            <pc:docMk/>
            <pc:sldMk cId="1667550824" sldId="1979422362"/>
            <ac:spMk id="2" creationId="{F0114F7E-1C2A-1936-5C7B-12722762184C}"/>
          </ac:spMkLst>
        </pc:spChg>
        <pc:spChg chg="add mod">
          <ac:chgData name="Yu, Peiwen" userId="1549afaf-02a5-4197-83a7-8672734b7879" providerId="ADAL" clId="{7D8BB0B6-FF7D-4DB0-B293-3F9FA53DF610}" dt="2023-10-06T20:49:48.804" v="404" actId="14100"/>
          <ac:spMkLst>
            <pc:docMk/>
            <pc:sldMk cId="1667550824" sldId="1979422362"/>
            <ac:spMk id="5" creationId="{49B096B9-DA0A-F0B1-3BDA-65F1D435532B}"/>
          </ac:spMkLst>
        </pc:spChg>
        <pc:spChg chg="mod">
          <ac:chgData name="Yu, Peiwen" userId="1549afaf-02a5-4197-83a7-8672734b7879" providerId="ADAL" clId="{7D8BB0B6-FF7D-4DB0-B293-3F9FA53DF610}" dt="2023-10-06T20:48:33.895" v="393" actId="14100"/>
          <ac:spMkLst>
            <pc:docMk/>
            <pc:sldMk cId="1667550824" sldId="1979422362"/>
            <ac:spMk id="31" creationId="{66605C96-2832-44FD-9EDB-6740B8602C8F}"/>
          </ac:spMkLst>
        </pc:spChg>
        <pc:graphicFrameChg chg="modGraphic">
          <ac:chgData name="Yu, Peiwen" userId="1549afaf-02a5-4197-83a7-8672734b7879" providerId="ADAL" clId="{7D8BB0B6-FF7D-4DB0-B293-3F9FA53DF610}" dt="2023-10-06T20:48:28.435" v="392" actId="20577"/>
          <ac:graphicFrameMkLst>
            <pc:docMk/>
            <pc:sldMk cId="1667550824" sldId="1979422362"/>
            <ac:graphicFrameMk id="4" creationId="{3DC0CB2C-869D-4460-96D8-95374E1F7519}"/>
          </ac:graphicFrameMkLst>
        </pc:graphicFrameChg>
        <pc:picChg chg="add mod">
          <ac:chgData name="Yu, Peiwen" userId="1549afaf-02a5-4197-83a7-8672734b7879" providerId="ADAL" clId="{7D8BB0B6-FF7D-4DB0-B293-3F9FA53DF610}" dt="2023-10-06T20:49:42.370" v="402" actId="1076"/>
          <ac:picMkLst>
            <pc:docMk/>
            <pc:sldMk cId="1667550824" sldId="1979422362"/>
            <ac:picMk id="7" creationId="{CE5C9777-B9F4-DDC3-96B2-42FC9C33E258}"/>
          </ac:picMkLst>
        </pc:picChg>
      </pc:sldChg>
      <pc:sldChg chg="addSp modSp mod">
        <pc:chgData name="Yu, Peiwen" userId="1549afaf-02a5-4197-83a7-8672734b7879" providerId="ADAL" clId="{7D8BB0B6-FF7D-4DB0-B293-3F9FA53DF610}" dt="2023-10-06T20:41:34.659" v="249" actId="14100"/>
        <pc:sldMkLst>
          <pc:docMk/>
          <pc:sldMk cId="1541922113" sldId="1979422363"/>
        </pc:sldMkLst>
        <pc:spChg chg="mod">
          <ac:chgData name="Yu, Peiwen" userId="1549afaf-02a5-4197-83a7-8672734b7879" providerId="ADAL" clId="{7D8BB0B6-FF7D-4DB0-B293-3F9FA53DF610}" dt="2023-10-06T20:41:13.287" v="237" actId="14100"/>
          <ac:spMkLst>
            <pc:docMk/>
            <pc:sldMk cId="1541922113" sldId="1979422363"/>
            <ac:spMk id="23" creationId="{92B9C3C8-FBF5-4618-93B8-0438583D795F}"/>
          </ac:spMkLst>
        </pc:spChg>
        <pc:spChg chg="mod">
          <ac:chgData name="Yu, Peiwen" userId="1549afaf-02a5-4197-83a7-8672734b7879" providerId="ADAL" clId="{7D8BB0B6-FF7D-4DB0-B293-3F9FA53DF610}" dt="2023-10-06T20:41:22.357" v="239" actId="14100"/>
          <ac:spMkLst>
            <pc:docMk/>
            <pc:sldMk cId="1541922113" sldId="1979422363"/>
            <ac:spMk id="24" creationId="{DF46E210-B044-41C2-B62A-5B3724A084E8}"/>
          </ac:spMkLst>
        </pc:spChg>
        <pc:spChg chg="mod">
          <ac:chgData name="Yu, Peiwen" userId="1549afaf-02a5-4197-83a7-8672734b7879" providerId="ADAL" clId="{7D8BB0B6-FF7D-4DB0-B293-3F9FA53DF610}" dt="2023-10-06T20:41:29.218" v="247" actId="20577"/>
          <ac:spMkLst>
            <pc:docMk/>
            <pc:sldMk cId="1541922113" sldId="1979422363"/>
            <ac:spMk id="25" creationId="{F4037E82-3558-46B6-BE8F-2131380F6B0F}"/>
          </ac:spMkLst>
        </pc:spChg>
        <pc:spChg chg="mod">
          <ac:chgData name="Yu, Peiwen" userId="1549afaf-02a5-4197-83a7-8672734b7879" providerId="ADAL" clId="{7D8BB0B6-FF7D-4DB0-B293-3F9FA53DF610}" dt="2023-10-06T20:41:34.659" v="249" actId="14100"/>
          <ac:spMkLst>
            <pc:docMk/>
            <pc:sldMk cId="1541922113" sldId="1979422363"/>
            <ac:spMk id="28" creationId="{7CF1D972-529A-4224-A6AA-FCBE5E36931E}"/>
          </ac:spMkLst>
        </pc:spChg>
        <pc:graphicFrameChg chg="mod modGraphic">
          <ac:chgData name="Yu, Peiwen" userId="1549afaf-02a5-4197-83a7-8672734b7879" providerId="ADAL" clId="{7D8BB0B6-FF7D-4DB0-B293-3F9FA53DF610}" dt="2023-10-06T20:40:14.878" v="230" actId="20577"/>
          <ac:graphicFrameMkLst>
            <pc:docMk/>
            <pc:sldMk cId="1541922113" sldId="1979422363"/>
            <ac:graphicFrameMk id="4" creationId="{3DC0CB2C-869D-4460-96D8-95374E1F7519}"/>
          </ac:graphicFrameMkLst>
        </pc:graphicFrameChg>
        <pc:picChg chg="add mod">
          <ac:chgData name="Yu, Peiwen" userId="1549afaf-02a5-4197-83a7-8672734b7879" providerId="ADAL" clId="{7D8BB0B6-FF7D-4DB0-B293-3F9FA53DF610}" dt="2023-10-06T20:41:03.374" v="235" actId="1076"/>
          <ac:picMkLst>
            <pc:docMk/>
            <pc:sldMk cId="1541922113" sldId="1979422363"/>
            <ac:picMk id="3" creationId="{4FEFCB37-3236-B798-A4A8-274C739D2877}"/>
          </ac:picMkLst>
        </pc:picChg>
        <pc:picChg chg="mod">
          <ac:chgData name="Yu, Peiwen" userId="1549afaf-02a5-4197-83a7-8672734b7879" providerId="ADAL" clId="{7D8BB0B6-FF7D-4DB0-B293-3F9FA53DF610}" dt="2023-10-06T20:39:19.816" v="179" actId="1076"/>
          <ac:picMkLst>
            <pc:docMk/>
            <pc:sldMk cId="1541922113" sldId="1979422363"/>
            <ac:picMk id="5" creationId="{63976ABD-4690-4F64-A00E-B1AA0154FE0D}"/>
          </ac:picMkLst>
        </pc:picChg>
        <pc:picChg chg="mod">
          <ac:chgData name="Yu, Peiwen" userId="1549afaf-02a5-4197-83a7-8672734b7879" providerId="ADAL" clId="{7D8BB0B6-FF7D-4DB0-B293-3F9FA53DF610}" dt="2023-10-06T20:39:21.126" v="180" actId="1076"/>
          <ac:picMkLst>
            <pc:docMk/>
            <pc:sldMk cId="1541922113" sldId="1979422363"/>
            <ac:picMk id="7" creationId="{7BB0E9F6-B7AA-4D85-86D1-C2777AAB6E00}"/>
          </ac:picMkLst>
        </pc:picChg>
        <pc:picChg chg="mod">
          <ac:chgData name="Yu, Peiwen" userId="1549afaf-02a5-4197-83a7-8672734b7879" providerId="ADAL" clId="{7D8BB0B6-FF7D-4DB0-B293-3F9FA53DF610}" dt="2023-10-06T20:39:24.847" v="181" actId="1076"/>
          <ac:picMkLst>
            <pc:docMk/>
            <pc:sldMk cId="1541922113" sldId="1979422363"/>
            <ac:picMk id="11" creationId="{1811C089-AAE1-4FAC-B71D-1C2B6205778D}"/>
          </ac:picMkLst>
        </pc:picChg>
        <pc:picChg chg="mod">
          <ac:chgData name="Yu, Peiwen" userId="1549afaf-02a5-4197-83a7-8672734b7879" providerId="ADAL" clId="{7D8BB0B6-FF7D-4DB0-B293-3F9FA53DF610}" dt="2023-10-06T20:39:25.963" v="182" actId="1076"/>
          <ac:picMkLst>
            <pc:docMk/>
            <pc:sldMk cId="1541922113" sldId="1979422363"/>
            <ac:picMk id="14" creationId="{9AFFF337-ADE1-4A34-8AB7-77024A7C97C2}"/>
          </ac:picMkLst>
        </pc:picChg>
      </pc:sldChg>
      <pc:sldChg chg="add del">
        <pc:chgData name="Yu, Peiwen" userId="1549afaf-02a5-4197-83a7-8672734b7879" providerId="ADAL" clId="{7D8BB0B6-FF7D-4DB0-B293-3F9FA53DF610}" dt="2023-10-06T20:41:55.861" v="250" actId="47"/>
        <pc:sldMkLst>
          <pc:docMk/>
          <pc:sldMk cId="1103260231" sldId="1979422369"/>
        </pc:sldMkLst>
      </pc:sldChg>
      <pc:sldChg chg="add del">
        <pc:chgData name="Yu, Peiwen" userId="1549afaf-02a5-4197-83a7-8672734b7879" providerId="ADAL" clId="{7D8BB0B6-FF7D-4DB0-B293-3F9FA53DF610}" dt="2023-10-06T21:20:16.339" v="624" actId="47"/>
        <pc:sldMkLst>
          <pc:docMk/>
          <pc:sldMk cId="3284125591" sldId="1979422369"/>
        </pc:sldMkLst>
      </pc:sldChg>
    </pc:docChg>
  </pc:docChgLst>
  <pc:docChgLst>
    <pc:chgData name="Yu, Peiwen" userId="1549afaf-02a5-4197-83a7-8672734b7879" providerId="ADAL" clId="{CDBFF6B2-2CA3-4F12-84DF-FBB96B224CE0}"/>
    <pc:docChg chg="custSel modSld">
      <pc:chgData name="Yu, Peiwen" userId="1549afaf-02a5-4197-83a7-8672734b7879" providerId="ADAL" clId="{CDBFF6B2-2CA3-4F12-84DF-FBB96B224CE0}" dt="2024-04-29T21:59:33.938" v="1" actId="478"/>
      <pc:docMkLst>
        <pc:docMk/>
      </pc:docMkLst>
      <pc:sldChg chg="addSp delSp modSp mod">
        <pc:chgData name="Yu, Peiwen" userId="1549afaf-02a5-4197-83a7-8672734b7879" providerId="ADAL" clId="{CDBFF6B2-2CA3-4F12-84DF-FBB96B224CE0}" dt="2024-04-29T21:59:33.938" v="1" actId="478"/>
        <pc:sldMkLst>
          <pc:docMk/>
          <pc:sldMk cId="1866617504" sldId="1979422352"/>
        </pc:sldMkLst>
        <pc:picChg chg="add del mod">
          <ac:chgData name="Yu, Peiwen" userId="1549afaf-02a5-4197-83a7-8672734b7879" providerId="ADAL" clId="{CDBFF6B2-2CA3-4F12-84DF-FBB96B224CE0}" dt="2024-04-29T21:59:33.938" v="1" actId="478"/>
          <ac:picMkLst>
            <pc:docMk/>
            <pc:sldMk cId="1866617504" sldId="1979422352"/>
            <ac:picMk id="2" creationId="{06C3EA79-8E47-02D4-33DE-AF44711EF6B6}"/>
          </ac:picMkLst>
        </pc:picChg>
      </pc:sldChg>
    </pc:docChg>
  </pc:docChgLst>
  <pc:docChgLst>
    <pc:chgData name="Yu, Peiwen" userId="1549afaf-02a5-4197-83a7-8672734b7879" providerId="ADAL" clId="{722EDE59-832E-4DCA-B8DC-35405179CB33}"/>
    <pc:docChg chg="undo custSel modSld">
      <pc:chgData name="Yu, Peiwen" userId="1549afaf-02a5-4197-83a7-8672734b7879" providerId="ADAL" clId="{722EDE59-832E-4DCA-B8DC-35405179CB33}" dt="2023-06-16T18:54:24.051" v="98"/>
      <pc:docMkLst>
        <pc:docMk/>
      </pc:docMkLst>
      <pc:sldChg chg="addSp delSp modSp mod modAnim">
        <pc:chgData name="Yu, Peiwen" userId="1549afaf-02a5-4197-83a7-8672734b7879" providerId="ADAL" clId="{722EDE59-832E-4DCA-B8DC-35405179CB33}" dt="2023-06-16T18:54:24.051" v="98"/>
        <pc:sldMkLst>
          <pc:docMk/>
          <pc:sldMk cId="1244206001" sldId="1979422367"/>
        </pc:sldMkLst>
        <pc:spChg chg="add del mod">
          <ac:chgData name="Yu, Peiwen" userId="1549afaf-02a5-4197-83a7-8672734b7879" providerId="ADAL" clId="{722EDE59-832E-4DCA-B8DC-35405179CB33}" dt="2023-06-16T18:50:49.006" v="85" actId="478"/>
          <ac:spMkLst>
            <pc:docMk/>
            <pc:sldMk cId="1244206001" sldId="1979422367"/>
            <ac:spMk id="4" creationId="{251BAF0D-6C9C-0898-DC0E-B77A1E414E76}"/>
          </ac:spMkLst>
        </pc:spChg>
        <pc:spChg chg="add mod">
          <ac:chgData name="Yu, Peiwen" userId="1549afaf-02a5-4197-83a7-8672734b7879" providerId="ADAL" clId="{722EDE59-832E-4DCA-B8DC-35405179CB33}" dt="2023-06-16T18:50:57.908" v="87" actId="1076"/>
          <ac:spMkLst>
            <pc:docMk/>
            <pc:sldMk cId="1244206001" sldId="1979422367"/>
            <ac:spMk id="6" creationId="{E5199BCD-33E2-A222-3DEF-0AF12C777012}"/>
          </ac:spMkLst>
        </pc:spChg>
        <pc:spChg chg="add mod">
          <ac:chgData name="Yu, Peiwen" userId="1549afaf-02a5-4197-83a7-8672734b7879" providerId="ADAL" clId="{722EDE59-832E-4DCA-B8DC-35405179CB33}" dt="2023-06-16T18:51:15.412" v="91" actId="14100"/>
          <ac:spMkLst>
            <pc:docMk/>
            <pc:sldMk cId="1244206001" sldId="1979422367"/>
            <ac:spMk id="7" creationId="{13A3D046-B9A0-CE83-5CC6-6D32C859A654}"/>
          </ac:spMkLst>
        </pc:spChg>
        <pc:spChg chg="mod">
          <ac:chgData name="Yu, Peiwen" userId="1549afaf-02a5-4197-83a7-8672734b7879" providerId="ADAL" clId="{722EDE59-832E-4DCA-B8DC-35405179CB33}" dt="2023-06-16T18:50:10.326" v="34" actId="1076"/>
          <ac:spMkLst>
            <pc:docMk/>
            <pc:sldMk cId="1244206001" sldId="1979422367"/>
            <ac:spMk id="30" creationId="{2F575289-978C-4B35-82E7-04571EFBEAB3}"/>
          </ac:spMkLst>
        </pc:spChg>
        <pc:graphicFrameChg chg="modGraphic">
          <ac:chgData name="Yu, Peiwen" userId="1549afaf-02a5-4197-83a7-8672734b7879" providerId="ADAL" clId="{722EDE59-832E-4DCA-B8DC-35405179CB33}" dt="2023-06-16T18:49:54.746" v="33" actId="20577"/>
          <ac:graphicFrameMkLst>
            <pc:docMk/>
            <pc:sldMk cId="1244206001" sldId="1979422367"/>
            <ac:graphicFrameMk id="45" creationId="{13DFF8D6-FBDD-4EBD-9908-092EFEEED13A}"/>
          </ac:graphicFrameMkLst>
        </pc:graphicFrameChg>
        <pc:picChg chg="add mod">
          <ac:chgData name="Yu, Peiwen" userId="1549afaf-02a5-4197-83a7-8672734b7879" providerId="ADAL" clId="{722EDE59-832E-4DCA-B8DC-35405179CB33}" dt="2023-06-16T18:50:43.157" v="83" actId="1076"/>
          <ac:picMkLst>
            <pc:docMk/>
            <pc:sldMk cId="1244206001" sldId="1979422367"/>
            <ac:picMk id="3" creationId="{4A581A6E-8B4F-FCC5-573E-B35429897E38}"/>
          </ac:picMkLst>
        </pc:picChg>
        <pc:picChg chg="mod">
          <ac:chgData name="Yu, Peiwen" userId="1549afaf-02a5-4197-83a7-8672734b7879" providerId="ADAL" clId="{722EDE59-832E-4DCA-B8DC-35405179CB33}" dt="2023-06-16T18:50:18.329" v="78" actId="1036"/>
          <ac:picMkLst>
            <pc:docMk/>
            <pc:sldMk cId="1244206001" sldId="1979422367"/>
            <ac:picMk id="5" creationId="{89157BB8-656D-409C-A0DF-9A67BBC3ED21}"/>
          </ac:picMkLst>
        </pc:picChg>
        <pc:picChg chg="mod">
          <ac:chgData name="Yu, Peiwen" userId="1549afaf-02a5-4197-83a7-8672734b7879" providerId="ADAL" clId="{722EDE59-832E-4DCA-B8DC-35405179CB33}" dt="2023-06-16T18:50:18.329" v="78" actId="1036"/>
          <ac:picMkLst>
            <pc:docMk/>
            <pc:sldMk cId="1244206001" sldId="1979422367"/>
            <ac:picMk id="10" creationId="{EB7DBBA1-A40F-454E-A963-04663697467A}"/>
          </ac:picMkLst>
        </pc:picChg>
        <pc:picChg chg="mod">
          <ac:chgData name="Yu, Peiwen" userId="1549afaf-02a5-4197-83a7-8672734b7879" providerId="ADAL" clId="{722EDE59-832E-4DCA-B8DC-35405179CB33}" dt="2023-06-16T18:50:18.329" v="78" actId="1036"/>
          <ac:picMkLst>
            <pc:docMk/>
            <pc:sldMk cId="1244206001" sldId="1979422367"/>
            <ac:picMk id="15" creationId="{0A85D0DA-F89A-414D-B331-EAD978E08B41}"/>
          </ac:picMkLst>
        </pc:picChg>
      </pc:sldChg>
    </pc:docChg>
  </pc:docChgLst>
  <pc:docChgLst>
    <pc:chgData name="Yu, Peiwen" userId="1549afaf-02a5-4197-83a7-8672734b7879" providerId="ADAL" clId="{F2240E97-9A3F-4D5F-84F7-9581437EBEE8}"/>
    <pc:docChg chg="undo redo custSel addSld delSld modSld addMainMaster delMainMaster modShowInfo">
      <pc:chgData name="Yu, Peiwen" userId="1549afaf-02a5-4197-83a7-8672734b7879" providerId="ADAL" clId="{F2240E97-9A3F-4D5F-84F7-9581437EBEE8}" dt="2022-08-12T21:07:07.992" v="2276" actId="478"/>
      <pc:docMkLst>
        <pc:docMk/>
      </pc:docMkLst>
      <pc:sldChg chg="addSp delSp modSp mod modClrScheme chgLayout">
        <pc:chgData name="Yu, Peiwen" userId="1549afaf-02a5-4197-83a7-8672734b7879" providerId="ADAL" clId="{F2240E97-9A3F-4D5F-84F7-9581437EBEE8}" dt="2022-08-10T21:08:20.444" v="54" actId="20577"/>
        <pc:sldMkLst>
          <pc:docMk/>
          <pc:sldMk cId="322482402" sldId="257"/>
        </pc:sldMkLst>
        <pc:spChg chg="mod ord">
          <ac:chgData name="Yu, Peiwen" userId="1549afaf-02a5-4197-83a7-8672734b7879" providerId="ADAL" clId="{F2240E97-9A3F-4D5F-84F7-9581437EBEE8}" dt="2022-08-10T21:08:20.444" v="54" actId="20577"/>
          <ac:spMkLst>
            <pc:docMk/>
            <pc:sldMk cId="322482402" sldId="257"/>
            <ac:spMk id="2" creationId="{00000000-0000-0000-0000-000000000000}"/>
          </ac:spMkLst>
        </pc:spChg>
        <pc:spChg chg="add del mod">
          <ac:chgData name="Yu, Peiwen" userId="1549afaf-02a5-4197-83a7-8672734b7879" providerId="ADAL" clId="{F2240E97-9A3F-4D5F-84F7-9581437EBEE8}" dt="2022-08-10T21:08:12.741" v="50" actId="478"/>
          <ac:spMkLst>
            <pc:docMk/>
            <pc:sldMk cId="322482402" sldId="257"/>
            <ac:spMk id="4" creationId="{DBAD122A-72AC-4A97-A277-DD839087ECF6}"/>
          </ac:spMkLst>
        </pc:spChg>
        <pc:spChg chg="del mod ord">
          <ac:chgData name="Yu, Peiwen" userId="1549afaf-02a5-4197-83a7-8672734b7879" providerId="ADAL" clId="{F2240E97-9A3F-4D5F-84F7-9581437EBEE8}" dt="2022-08-10T21:08:10.314" v="49" actId="478"/>
          <ac:spMkLst>
            <pc:docMk/>
            <pc:sldMk cId="322482402" sldId="257"/>
            <ac:spMk id="6" creationId="{00000000-0000-0000-0000-000000000000}"/>
          </ac:spMkLst>
        </pc:spChg>
        <pc:spChg chg="mod ord">
          <ac:chgData name="Yu, Peiwen" userId="1549afaf-02a5-4197-83a7-8672734b7879" providerId="ADAL" clId="{F2240E97-9A3F-4D5F-84F7-9581437EBEE8}" dt="2022-08-10T21:08:04.121" v="47" actId="700"/>
          <ac:spMkLst>
            <pc:docMk/>
            <pc:sldMk cId="322482402" sldId="257"/>
            <ac:spMk id="14" creationId="{73CEA4AD-7C4E-EC44-8AAD-CF66EC965826}"/>
          </ac:spMkLst>
        </pc:spChg>
        <pc:spChg chg="mod ord">
          <ac:chgData name="Yu, Peiwen" userId="1549afaf-02a5-4197-83a7-8672734b7879" providerId="ADAL" clId="{F2240E97-9A3F-4D5F-84F7-9581437EBEE8}" dt="2022-08-10T21:08:04.121" v="47" actId="700"/>
          <ac:spMkLst>
            <pc:docMk/>
            <pc:sldMk cId="322482402" sldId="257"/>
            <ac:spMk id="15" creationId="{21E74274-DC72-BE4D-9416-0E3B05625A89}"/>
          </ac:spMkLst>
        </pc:spChg>
        <pc:spChg chg="mod ord">
          <ac:chgData name="Yu, Peiwen" userId="1549afaf-02a5-4197-83a7-8672734b7879" providerId="ADAL" clId="{F2240E97-9A3F-4D5F-84F7-9581437EBEE8}" dt="2022-08-10T21:08:04.121" v="47" actId="700"/>
          <ac:spMkLst>
            <pc:docMk/>
            <pc:sldMk cId="322482402" sldId="257"/>
            <ac:spMk id="16" creationId="{0B5BA564-D95B-C84D-8366-1D26F15BA115}"/>
          </ac:spMkLst>
        </pc:spChg>
      </pc:sldChg>
      <pc:sldChg chg="addSp delSp modSp add del mod delAnim">
        <pc:chgData name="Yu, Peiwen" userId="1549afaf-02a5-4197-83a7-8672734b7879" providerId="ADAL" clId="{F2240E97-9A3F-4D5F-84F7-9581437EBEE8}" dt="2022-08-12T21:02:53.124" v="2203" actId="113"/>
        <pc:sldMkLst>
          <pc:docMk/>
          <pc:sldMk cId="16232722" sldId="334"/>
        </pc:sldMkLst>
        <pc:spChg chg="add mod">
          <ac:chgData name="Yu, Peiwen" userId="1549afaf-02a5-4197-83a7-8672734b7879" providerId="ADAL" clId="{F2240E97-9A3F-4D5F-84F7-9581437EBEE8}" dt="2022-08-11T17:24:57.807" v="938" actId="164"/>
          <ac:spMkLst>
            <pc:docMk/>
            <pc:sldMk cId="16232722" sldId="334"/>
            <ac:spMk id="6" creationId="{7273116B-DA23-436E-9A38-36D3F063D598}"/>
          </ac:spMkLst>
        </pc:spChg>
        <pc:spChg chg="mod">
          <ac:chgData name="Yu, Peiwen" userId="1549afaf-02a5-4197-83a7-8672734b7879" providerId="ADAL" clId="{F2240E97-9A3F-4D5F-84F7-9581437EBEE8}" dt="2022-08-12T21:02:10.129" v="2195" actId="1076"/>
          <ac:spMkLst>
            <pc:docMk/>
            <pc:sldMk cId="16232722" sldId="334"/>
            <ac:spMk id="9" creationId="{9E675401-BA29-498A-8F9B-B151BC2B5C70}"/>
          </ac:spMkLst>
        </pc:spChg>
        <pc:spChg chg="del">
          <ac:chgData name="Yu, Peiwen" userId="1549afaf-02a5-4197-83a7-8672734b7879" providerId="ADAL" clId="{F2240E97-9A3F-4D5F-84F7-9581437EBEE8}" dt="2022-08-11T17:14:51.527" v="681" actId="478"/>
          <ac:spMkLst>
            <pc:docMk/>
            <pc:sldMk cId="16232722" sldId="334"/>
            <ac:spMk id="12" creationId="{527E9FE1-1B04-4CDD-A2ED-1FFFAF880A54}"/>
          </ac:spMkLst>
        </pc:spChg>
        <pc:spChg chg="del mod">
          <ac:chgData name="Yu, Peiwen" userId="1549afaf-02a5-4197-83a7-8672734b7879" providerId="ADAL" clId="{F2240E97-9A3F-4D5F-84F7-9581437EBEE8}" dt="2022-08-11T17:15:35.592" v="711" actId="478"/>
          <ac:spMkLst>
            <pc:docMk/>
            <pc:sldMk cId="16232722" sldId="334"/>
            <ac:spMk id="13" creationId="{17BF80C2-0C33-4EB5-9CEB-A848851CAE8C}"/>
          </ac:spMkLst>
        </pc:spChg>
        <pc:spChg chg="del">
          <ac:chgData name="Yu, Peiwen" userId="1549afaf-02a5-4197-83a7-8672734b7879" providerId="ADAL" clId="{F2240E97-9A3F-4D5F-84F7-9581437EBEE8}" dt="2022-08-11T17:14:53.983" v="682" actId="478"/>
          <ac:spMkLst>
            <pc:docMk/>
            <pc:sldMk cId="16232722" sldId="334"/>
            <ac:spMk id="14" creationId="{51F6B644-8D30-4458-8E0A-C4656F4F3B27}"/>
          </ac:spMkLst>
        </pc:spChg>
        <pc:spChg chg="del mod">
          <ac:chgData name="Yu, Peiwen" userId="1549afaf-02a5-4197-83a7-8672734b7879" providerId="ADAL" clId="{F2240E97-9A3F-4D5F-84F7-9581437EBEE8}" dt="2022-08-11T17:15:30.855" v="708" actId="478"/>
          <ac:spMkLst>
            <pc:docMk/>
            <pc:sldMk cId="16232722" sldId="334"/>
            <ac:spMk id="15" creationId="{06DE72F4-0216-458B-82CF-15A837787580}"/>
          </ac:spMkLst>
        </pc:spChg>
        <pc:spChg chg="del mod">
          <ac:chgData name="Yu, Peiwen" userId="1549afaf-02a5-4197-83a7-8672734b7879" providerId="ADAL" clId="{F2240E97-9A3F-4D5F-84F7-9581437EBEE8}" dt="2022-08-11T17:15:24.700" v="704" actId="478"/>
          <ac:spMkLst>
            <pc:docMk/>
            <pc:sldMk cId="16232722" sldId="334"/>
            <ac:spMk id="17" creationId="{5AE1F467-2C52-4F3C-B071-C18AFF1E64F7}"/>
          </ac:spMkLst>
        </pc:spChg>
        <pc:spChg chg="mod">
          <ac:chgData name="Yu, Peiwen" userId="1549afaf-02a5-4197-83a7-8672734b7879" providerId="ADAL" clId="{F2240E97-9A3F-4D5F-84F7-9581437EBEE8}" dt="2022-08-12T00:39:51.896" v="1241" actId="1076"/>
          <ac:spMkLst>
            <pc:docMk/>
            <pc:sldMk cId="16232722" sldId="334"/>
            <ac:spMk id="18" creationId="{75E01678-94A3-482E-BA82-8587167C12D3}"/>
          </ac:spMkLst>
        </pc:spChg>
        <pc:spChg chg="mod">
          <ac:chgData name="Yu, Peiwen" userId="1549afaf-02a5-4197-83a7-8672734b7879" providerId="ADAL" clId="{F2240E97-9A3F-4D5F-84F7-9581437EBEE8}" dt="2022-08-12T00:39:55.716" v="1242" actId="1076"/>
          <ac:spMkLst>
            <pc:docMk/>
            <pc:sldMk cId="16232722" sldId="334"/>
            <ac:spMk id="19" creationId="{C9F3701D-45A2-4ADA-882C-878CB19A0D1E}"/>
          </ac:spMkLst>
        </pc:spChg>
        <pc:spChg chg="del mod">
          <ac:chgData name="Yu, Peiwen" userId="1549afaf-02a5-4197-83a7-8672734b7879" providerId="ADAL" clId="{F2240E97-9A3F-4D5F-84F7-9581437EBEE8}" dt="2022-08-11T17:15:29.064" v="707" actId="478"/>
          <ac:spMkLst>
            <pc:docMk/>
            <pc:sldMk cId="16232722" sldId="334"/>
            <ac:spMk id="20" creationId="{C77CF2E1-7CD5-426A-9E85-800C1CFF45D1}"/>
          </ac:spMkLst>
        </pc:spChg>
        <pc:spChg chg="mod">
          <ac:chgData name="Yu, Peiwen" userId="1549afaf-02a5-4197-83a7-8672734b7879" providerId="ADAL" clId="{F2240E97-9A3F-4D5F-84F7-9581437EBEE8}" dt="2022-08-12T00:39:44.656" v="1239" actId="14100"/>
          <ac:spMkLst>
            <pc:docMk/>
            <pc:sldMk cId="16232722" sldId="334"/>
            <ac:spMk id="21" creationId="{66FB62BF-9C4A-4F03-9C9B-36811B99373D}"/>
          </ac:spMkLst>
        </pc:spChg>
        <pc:spChg chg="del mod">
          <ac:chgData name="Yu, Peiwen" userId="1549afaf-02a5-4197-83a7-8672734b7879" providerId="ADAL" clId="{F2240E97-9A3F-4D5F-84F7-9581437EBEE8}" dt="2022-08-11T17:21:40.638" v="856" actId="478"/>
          <ac:spMkLst>
            <pc:docMk/>
            <pc:sldMk cId="16232722" sldId="334"/>
            <ac:spMk id="22" creationId="{7F58E413-9D3F-4D7D-A6D1-54D62C9FC5CA}"/>
          </ac:spMkLst>
        </pc:spChg>
        <pc:spChg chg="del mod">
          <ac:chgData name="Yu, Peiwen" userId="1549afaf-02a5-4197-83a7-8672734b7879" providerId="ADAL" clId="{F2240E97-9A3F-4D5F-84F7-9581437EBEE8}" dt="2022-08-11T17:15:36.471" v="712" actId="478"/>
          <ac:spMkLst>
            <pc:docMk/>
            <pc:sldMk cId="16232722" sldId="334"/>
            <ac:spMk id="23" creationId="{86FD8D20-C262-4E65-998A-C05392BE7474}"/>
          </ac:spMkLst>
        </pc:spChg>
        <pc:spChg chg="del mod">
          <ac:chgData name="Yu, Peiwen" userId="1549afaf-02a5-4197-83a7-8672734b7879" providerId="ADAL" clId="{F2240E97-9A3F-4D5F-84F7-9581437EBEE8}" dt="2022-08-11T17:15:39.094" v="713" actId="478"/>
          <ac:spMkLst>
            <pc:docMk/>
            <pc:sldMk cId="16232722" sldId="334"/>
            <ac:spMk id="24" creationId="{8FF05BD3-33AB-4699-8E8F-B9B0A2327951}"/>
          </ac:spMkLst>
        </pc:spChg>
        <pc:spChg chg="del mod">
          <ac:chgData name="Yu, Peiwen" userId="1549afaf-02a5-4197-83a7-8672734b7879" providerId="ADAL" clId="{F2240E97-9A3F-4D5F-84F7-9581437EBEE8}" dt="2022-08-11T17:15:32.071" v="709" actId="478"/>
          <ac:spMkLst>
            <pc:docMk/>
            <pc:sldMk cId="16232722" sldId="334"/>
            <ac:spMk id="25" creationId="{A4C13C2A-D635-4660-982A-8510314136BB}"/>
          </ac:spMkLst>
        </pc:spChg>
        <pc:spChg chg="del mod">
          <ac:chgData name="Yu, Peiwen" userId="1549afaf-02a5-4197-83a7-8672734b7879" providerId="ADAL" clId="{F2240E97-9A3F-4D5F-84F7-9581437EBEE8}" dt="2022-08-11T17:15:33.966" v="710" actId="478"/>
          <ac:spMkLst>
            <pc:docMk/>
            <pc:sldMk cId="16232722" sldId="334"/>
            <ac:spMk id="26" creationId="{99557FD1-9A33-44B8-898D-5AA2A1062E93}"/>
          </ac:spMkLst>
        </pc:spChg>
        <pc:spChg chg="del">
          <ac:chgData name="Yu, Peiwen" userId="1549afaf-02a5-4197-83a7-8672734b7879" providerId="ADAL" clId="{F2240E97-9A3F-4D5F-84F7-9581437EBEE8}" dt="2022-08-11T17:14:57.781" v="683" actId="478"/>
          <ac:spMkLst>
            <pc:docMk/>
            <pc:sldMk cId="16232722" sldId="334"/>
            <ac:spMk id="28" creationId="{5C339951-817C-4337-A9C7-DE930344B672}"/>
          </ac:spMkLst>
        </pc:spChg>
        <pc:spChg chg="del mod">
          <ac:chgData name="Yu, Peiwen" userId="1549afaf-02a5-4197-83a7-8672734b7879" providerId="ADAL" clId="{F2240E97-9A3F-4D5F-84F7-9581437EBEE8}" dt="2022-08-11T17:15:26.631" v="705" actId="478"/>
          <ac:spMkLst>
            <pc:docMk/>
            <pc:sldMk cId="16232722" sldId="334"/>
            <ac:spMk id="29" creationId="{FD38769C-0292-4865-8B5C-5386828FA001}"/>
          </ac:spMkLst>
        </pc:spChg>
        <pc:spChg chg="mod">
          <ac:chgData name="Yu, Peiwen" userId="1549afaf-02a5-4197-83a7-8672734b7879" providerId="ADAL" clId="{F2240E97-9A3F-4D5F-84F7-9581437EBEE8}" dt="2022-08-12T00:39:45.870" v="1240" actId="1076"/>
          <ac:spMkLst>
            <pc:docMk/>
            <pc:sldMk cId="16232722" sldId="334"/>
            <ac:spMk id="30" creationId="{54BA7DCE-FE7A-439D-8FE9-5D7BEFE743DB}"/>
          </ac:spMkLst>
        </pc:spChg>
        <pc:grpChg chg="add mod">
          <ac:chgData name="Yu, Peiwen" userId="1549afaf-02a5-4197-83a7-8672734b7879" providerId="ADAL" clId="{F2240E97-9A3F-4D5F-84F7-9581437EBEE8}" dt="2022-08-11T17:25:12.429" v="941" actId="1076"/>
          <ac:grpSpMkLst>
            <pc:docMk/>
            <pc:sldMk cId="16232722" sldId="334"/>
            <ac:grpSpMk id="7" creationId="{9423EA78-2A11-4FDE-AB74-EDAB05FD52DB}"/>
          </ac:grpSpMkLst>
        </pc:grpChg>
        <pc:graphicFrameChg chg="mod modGraphic">
          <ac:chgData name="Yu, Peiwen" userId="1549afaf-02a5-4197-83a7-8672734b7879" providerId="ADAL" clId="{F2240E97-9A3F-4D5F-84F7-9581437EBEE8}" dt="2022-08-12T21:02:53.124" v="2203" actId="113"/>
          <ac:graphicFrameMkLst>
            <pc:docMk/>
            <pc:sldMk cId="16232722" sldId="334"/>
            <ac:graphicFrameMk id="4" creationId="{3DC0CB2C-869D-4460-96D8-95374E1F7519}"/>
          </ac:graphicFrameMkLst>
        </pc:graphicFrameChg>
        <pc:picChg chg="del">
          <ac:chgData name="Yu, Peiwen" userId="1549afaf-02a5-4197-83a7-8672734b7879" providerId="ADAL" clId="{F2240E97-9A3F-4D5F-84F7-9581437EBEE8}" dt="2022-08-11T15:52:22.020" v="545" actId="478"/>
          <ac:picMkLst>
            <pc:docMk/>
            <pc:sldMk cId="16232722" sldId="334"/>
            <ac:picMk id="2" creationId="{22EE2E68-4C22-4B92-BD1A-0E9F404B7DF7}"/>
          </ac:picMkLst>
        </pc:picChg>
        <pc:picChg chg="add mod modCrop">
          <ac:chgData name="Yu, Peiwen" userId="1549afaf-02a5-4197-83a7-8672734b7879" providerId="ADAL" clId="{F2240E97-9A3F-4D5F-84F7-9581437EBEE8}" dt="2022-08-11T17:24:57.807" v="938" actId="164"/>
          <ac:picMkLst>
            <pc:docMk/>
            <pc:sldMk cId="16232722" sldId="334"/>
            <ac:picMk id="5" creationId="{732C94A5-3324-49EE-A2C8-0F553C96C707}"/>
          </ac:picMkLst>
        </pc:picChg>
      </pc:sldChg>
      <pc:sldChg chg="addSp delSp modSp mod modClrScheme chgLayout">
        <pc:chgData name="Yu, Peiwen" userId="1549afaf-02a5-4197-83a7-8672734b7879" providerId="ADAL" clId="{F2240E97-9A3F-4D5F-84F7-9581437EBEE8}" dt="2022-08-12T21:06:27.871" v="2269" actId="20577"/>
        <pc:sldMkLst>
          <pc:docMk/>
          <pc:sldMk cId="778557666" sldId="1979422340"/>
        </pc:sldMkLst>
        <pc:spChg chg="mod ord">
          <ac:chgData name="Yu, Peiwen" userId="1549afaf-02a5-4197-83a7-8672734b7879" providerId="ADAL" clId="{F2240E97-9A3F-4D5F-84F7-9581437EBEE8}" dt="2022-08-10T21:06:04.960" v="8" actId="20577"/>
          <ac:spMkLst>
            <pc:docMk/>
            <pc:sldMk cId="778557666" sldId="1979422340"/>
            <ac:spMk id="2" creationId="{7AEE7BAC-DFD7-41E0-9A00-6222D94A3F1E}"/>
          </ac:spMkLst>
        </pc:spChg>
        <pc:spChg chg="mod">
          <ac:chgData name="Yu, Peiwen" userId="1549afaf-02a5-4197-83a7-8672734b7879" providerId="ADAL" clId="{F2240E97-9A3F-4D5F-84F7-9581437EBEE8}" dt="2022-08-10T21:06:29.769" v="15" actId="14100"/>
          <ac:spMkLst>
            <pc:docMk/>
            <pc:sldMk cId="778557666" sldId="1979422340"/>
            <ac:spMk id="3" creationId="{45292B11-F194-4BF5-8CEB-4CC2476F384C}"/>
          </ac:spMkLst>
        </pc:spChg>
        <pc:spChg chg="add del mod ord">
          <ac:chgData name="Yu, Peiwen" userId="1549afaf-02a5-4197-83a7-8672734b7879" providerId="ADAL" clId="{F2240E97-9A3F-4D5F-84F7-9581437EBEE8}" dt="2022-08-10T21:05:28.327" v="5" actId="700"/>
          <ac:spMkLst>
            <pc:docMk/>
            <pc:sldMk cId="778557666" sldId="1979422340"/>
            <ac:spMk id="6" creationId="{6B852220-D08D-4B44-B53A-2D2615F35E0D}"/>
          </ac:spMkLst>
        </pc:spChg>
        <pc:spChg chg="mod">
          <ac:chgData name="Yu, Peiwen" userId="1549afaf-02a5-4197-83a7-8672734b7879" providerId="ADAL" clId="{F2240E97-9A3F-4D5F-84F7-9581437EBEE8}" dt="2022-08-11T17:27:40.246" v="1000"/>
          <ac:spMkLst>
            <pc:docMk/>
            <pc:sldMk cId="778557666" sldId="1979422340"/>
            <ac:spMk id="62" creationId="{B6813DF5-F4E9-49C3-8082-C39CB5C73C02}"/>
          </ac:spMkLst>
        </pc:spChg>
        <pc:spChg chg="mod">
          <ac:chgData name="Yu, Peiwen" userId="1549afaf-02a5-4197-83a7-8672734b7879" providerId="ADAL" clId="{F2240E97-9A3F-4D5F-84F7-9581437EBEE8}" dt="2022-08-11T17:27:32.652" v="999"/>
          <ac:spMkLst>
            <pc:docMk/>
            <pc:sldMk cId="778557666" sldId="1979422340"/>
            <ac:spMk id="63" creationId="{CD261F7A-8636-4D60-938D-C8319328D309}"/>
          </ac:spMkLst>
        </pc:spChg>
        <pc:spChg chg="mod">
          <ac:chgData name="Yu, Peiwen" userId="1549afaf-02a5-4197-83a7-8672734b7879" providerId="ADAL" clId="{F2240E97-9A3F-4D5F-84F7-9581437EBEE8}" dt="2022-08-12T21:04:07.384" v="2207"/>
          <ac:spMkLst>
            <pc:docMk/>
            <pc:sldMk cId="778557666" sldId="1979422340"/>
            <ac:spMk id="64" creationId="{CC8C42DD-13DA-4651-A61C-B1E1D7BF7D9B}"/>
          </ac:spMkLst>
        </pc:spChg>
        <pc:spChg chg="mod">
          <ac:chgData name="Yu, Peiwen" userId="1549afaf-02a5-4197-83a7-8672734b7879" providerId="ADAL" clId="{F2240E97-9A3F-4D5F-84F7-9581437EBEE8}" dt="2022-08-12T21:04:02.826" v="2206"/>
          <ac:spMkLst>
            <pc:docMk/>
            <pc:sldMk cId="778557666" sldId="1979422340"/>
            <ac:spMk id="65" creationId="{ED23CC79-9DFD-4F1D-8DB1-33670C6D81E5}"/>
          </ac:spMkLst>
        </pc:spChg>
        <pc:spChg chg="mod">
          <ac:chgData name="Yu, Peiwen" userId="1549afaf-02a5-4197-83a7-8672734b7879" providerId="ADAL" clId="{F2240E97-9A3F-4D5F-84F7-9581437EBEE8}" dt="2022-08-11T15:40:17.886" v="61" actId="1076"/>
          <ac:spMkLst>
            <pc:docMk/>
            <pc:sldMk cId="778557666" sldId="1979422340"/>
            <ac:spMk id="84" creationId="{15C67631-545F-4D88-BAE1-7A09EAC08D8F}"/>
          </ac:spMkLst>
        </pc:spChg>
        <pc:spChg chg="del">
          <ac:chgData name="Yu, Peiwen" userId="1549afaf-02a5-4197-83a7-8672734b7879" providerId="ADAL" clId="{F2240E97-9A3F-4D5F-84F7-9581437EBEE8}" dt="2022-08-11T17:29:14.316" v="1002" actId="478"/>
          <ac:spMkLst>
            <pc:docMk/>
            <pc:sldMk cId="778557666" sldId="1979422340"/>
            <ac:spMk id="107" creationId="{0C0F4FAD-E5C2-445B-9CF2-B97493BEA412}"/>
          </ac:spMkLst>
        </pc:spChg>
        <pc:spChg chg="add mod">
          <ac:chgData name="Yu, Peiwen" userId="1549afaf-02a5-4197-83a7-8672734b7879" providerId="ADAL" clId="{F2240E97-9A3F-4D5F-84F7-9581437EBEE8}" dt="2022-08-12T21:06:23.300" v="2265" actId="1076"/>
          <ac:spMkLst>
            <pc:docMk/>
            <pc:sldMk cId="778557666" sldId="1979422340"/>
            <ac:spMk id="107" creationId="{2262CA99-6DCE-4DDF-A617-9F067721ABD5}"/>
          </ac:spMkLst>
        </pc:spChg>
        <pc:spChg chg="mod">
          <ac:chgData name="Yu, Peiwen" userId="1549afaf-02a5-4197-83a7-8672734b7879" providerId="ADAL" clId="{F2240E97-9A3F-4D5F-84F7-9581437EBEE8}" dt="2022-08-12T21:06:01.813" v="2259" actId="1038"/>
          <ac:spMkLst>
            <pc:docMk/>
            <pc:sldMk cId="778557666" sldId="1979422340"/>
            <ac:spMk id="108" creationId="{AE6AF271-92E0-442F-B550-98B9A9BCB700}"/>
          </ac:spMkLst>
        </pc:spChg>
        <pc:spChg chg="add mod">
          <ac:chgData name="Yu, Peiwen" userId="1549afaf-02a5-4197-83a7-8672734b7879" providerId="ADAL" clId="{F2240E97-9A3F-4D5F-84F7-9581437EBEE8}" dt="2022-08-12T21:06:27.871" v="2269" actId="20577"/>
          <ac:spMkLst>
            <pc:docMk/>
            <pc:sldMk cId="778557666" sldId="1979422340"/>
            <ac:spMk id="112" creationId="{2906C64E-8606-41EA-A3FD-93447C9BF52D}"/>
          </ac:spMkLst>
        </pc:spChg>
        <pc:grpChg chg="add mod">
          <ac:chgData name="Yu, Peiwen" userId="1549afaf-02a5-4197-83a7-8672734b7879" providerId="ADAL" clId="{F2240E97-9A3F-4D5F-84F7-9581437EBEE8}" dt="2022-08-10T21:07:41.380" v="46" actId="1036"/>
          <ac:grpSpMkLst>
            <pc:docMk/>
            <pc:sldMk cId="778557666" sldId="1979422340"/>
            <ac:grpSpMk id="7" creationId="{454F72B1-B3D1-4489-ADF2-6F46AA36A411}"/>
          </ac:grpSpMkLst>
        </pc:grpChg>
        <pc:grpChg chg="mod">
          <ac:chgData name="Yu, Peiwen" userId="1549afaf-02a5-4197-83a7-8672734b7879" providerId="ADAL" clId="{F2240E97-9A3F-4D5F-84F7-9581437EBEE8}" dt="2022-08-11T17:29:39.590" v="1003" actId="1076"/>
          <ac:grpSpMkLst>
            <pc:docMk/>
            <pc:sldMk cId="778557666" sldId="1979422340"/>
            <ac:grpSpMk id="52" creationId="{473CB252-D4A3-45D5-9E71-6AC5AFE1AEE7}"/>
          </ac:grpSpMkLst>
        </pc:grpChg>
        <pc:grpChg chg="mod">
          <ac:chgData name="Yu, Peiwen" userId="1549afaf-02a5-4197-83a7-8672734b7879" providerId="ADAL" clId="{F2240E97-9A3F-4D5F-84F7-9581437EBEE8}" dt="2022-08-12T21:06:01.813" v="2259" actId="1038"/>
          <ac:grpSpMkLst>
            <pc:docMk/>
            <pc:sldMk cId="778557666" sldId="1979422340"/>
            <ac:grpSpMk id="74" creationId="{06B83C65-3B57-40F4-8559-F94C79ED697E}"/>
          </ac:grpSpMkLst>
        </pc:grpChg>
        <pc:grpChg chg="mod">
          <ac:chgData name="Yu, Peiwen" userId="1549afaf-02a5-4197-83a7-8672734b7879" providerId="ADAL" clId="{F2240E97-9A3F-4D5F-84F7-9581437EBEE8}" dt="2022-08-12T21:06:01.813" v="2259" actId="1038"/>
          <ac:grpSpMkLst>
            <pc:docMk/>
            <pc:sldMk cId="778557666" sldId="1979422340"/>
            <ac:grpSpMk id="75" creationId="{F3E13F8D-26A9-4440-B77E-FE4082A7BAFE}"/>
          </ac:grpSpMkLst>
        </pc:grpChg>
        <pc:grpChg chg="mod">
          <ac:chgData name="Yu, Peiwen" userId="1549afaf-02a5-4197-83a7-8672734b7879" providerId="ADAL" clId="{F2240E97-9A3F-4D5F-84F7-9581437EBEE8}" dt="2022-08-10T21:07:39.105" v="22" actId="164"/>
          <ac:grpSpMkLst>
            <pc:docMk/>
            <pc:sldMk cId="778557666" sldId="1979422340"/>
            <ac:grpSpMk id="106" creationId="{81CFBC22-7CEE-48FD-ABCE-9FB51192ADE5}"/>
          </ac:grpSpMkLst>
        </pc:grpChg>
        <pc:picChg chg="add del">
          <ac:chgData name="Yu, Peiwen" userId="1549afaf-02a5-4197-83a7-8672734b7879" providerId="ADAL" clId="{F2240E97-9A3F-4D5F-84F7-9581437EBEE8}" dt="2022-08-11T17:27:16.593" v="996" actId="22"/>
          <ac:picMkLst>
            <pc:docMk/>
            <pc:sldMk cId="778557666" sldId="1979422340"/>
            <ac:picMk id="10" creationId="{EBC2169A-F347-4E3D-8ED0-F2CC9821A567}"/>
          </ac:picMkLst>
        </pc:picChg>
        <pc:cxnChg chg="add mod">
          <ac:chgData name="Yu, Peiwen" userId="1549afaf-02a5-4197-83a7-8672734b7879" providerId="ADAL" clId="{F2240E97-9A3F-4D5F-84F7-9581437EBEE8}" dt="2022-08-11T17:30:22.005" v="1031" actId="14100"/>
          <ac:cxnSpMkLst>
            <pc:docMk/>
            <pc:sldMk cId="778557666" sldId="1979422340"/>
            <ac:cxnSpMk id="110" creationId="{55B69D9A-ACFA-447C-AFEE-611FAC952B2C}"/>
          </ac:cxnSpMkLst>
        </pc:cxnChg>
        <pc:cxnChg chg="add mod">
          <ac:chgData name="Yu, Peiwen" userId="1549afaf-02a5-4197-83a7-8672734b7879" providerId="ADAL" clId="{F2240E97-9A3F-4D5F-84F7-9581437EBEE8}" dt="2022-08-11T15:40:24.062" v="62" actId="1076"/>
          <ac:cxnSpMkLst>
            <pc:docMk/>
            <pc:sldMk cId="778557666" sldId="1979422340"/>
            <ac:cxnSpMk id="111" creationId="{607DC990-8F10-4BBF-AED4-3D0D8750F153}"/>
          </ac:cxnSpMkLst>
        </pc:cxnChg>
      </pc:sldChg>
      <pc:sldChg chg="addSp delSp modSp new mod modClrScheme chgLayout">
        <pc:chgData name="Yu, Peiwen" userId="1549afaf-02a5-4197-83a7-8672734b7879" providerId="ADAL" clId="{F2240E97-9A3F-4D5F-84F7-9581437EBEE8}" dt="2022-08-11T17:15:11.643" v="702" actId="20577"/>
        <pc:sldMkLst>
          <pc:docMk/>
          <pc:sldMk cId="4260153911" sldId="1979422341"/>
        </pc:sldMkLst>
        <pc:spChg chg="del mod ord">
          <ac:chgData name="Yu, Peiwen" userId="1549afaf-02a5-4197-83a7-8672734b7879" providerId="ADAL" clId="{F2240E97-9A3F-4D5F-84F7-9581437EBEE8}" dt="2022-08-11T15:41:20.170" v="64" actId="700"/>
          <ac:spMkLst>
            <pc:docMk/>
            <pc:sldMk cId="4260153911" sldId="1979422341"/>
            <ac:spMk id="2" creationId="{E97378F5-D721-450E-B98D-960BAB2616A4}"/>
          </ac:spMkLst>
        </pc:spChg>
        <pc:spChg chg="del mod ord">
          <ac:chgData name="Yu, Peiwen" userId="1549afaf-02a5-4197-83a7-8672734b7879" providerId="ADAL" clId="{F2240E97-9A3F-4D5F-84F7-9581437EBEE8}" dt="2022-08-11T15:41:20.170" v="64" actId="700"/>
          <ac:spMkLst>
            <pc:docMk/>
            <pc:sldMk cId="4260153911" sldId="1979422341"/>
            <ac:spMk id="3" creationId="{0DE2EC45-D3D6-4703-BCA8-1599B8C63E5B}"/>
          </ac:spMkLst>
        </pc:spChg>
        <pc:spChg chg="add mod ord">
          <ac:chgData name="Yu, Peiwen" userId="1549afaf-02a5-4197-83a7-8672734b7879" providerId="ADAL" clId="{F2240E97-9A3F-4D5F-84F7-9581437EBEE8}" dt="2022-08-11T15:41:28.862" v="81" actId="20577"/>
          <ac:spMkLst>
            <pc:docMk/>
            <pc:sldMk cId="4260153911" sldId="1979422341"/>
            <ac:spMk id="4" creationId="{3C5D9BDA-7FBB-4E7C-A6A4-898692700DAB}"/>
          </ac:spMkLst>
        </pc:spChg>
        <pc:spChg chg="add del mod ord">
          <ac:chgData name="Yu, Peiwen" userId="1549afaf-02a5-4197-83a7-8672734b7879" providerId="ADAL" clId="{F2240E97-9A3F-4D5F-84F7-9581437EBEE8}" dt="2022-08-11T15:41:22.810" v="65" actId="478"/>
          <ac:spMkLst>
            <pc:docMk/>
            <pc:sldMk cId="4260153911" sldId="1979422341"/>
            <ac:spMk id="5" creationId="{23C4CB37-CB90-4BB3-A6B3-6B77A2B85E56}"/>
          </ac:spMkLst>
        </pc:spChg>
        <pc:spChg chg="add mod">
          <ac:chgData name="Yu, Peiwen" userId="1549afaf-02a5-4197-83a7-8672734b7879" providerId="ADAL" clId="{F2240E97-9A3F-4D5F-84F7-9581437EBEE8}" dt="2022-08-11T15:43:02.448" v="206" actId="14100"/>
          <ac:spMkLst>
            <pc:docMk/>
            <pc:sldMk cId="4260153911" sldId="1979422341"/>
            <ac:spMk id="6" creationId="{0D5A6D1D-B8DD-41E6-B1EB-F509F120BF98}"/>
          </ac:spMkLst>
        </pc:spChg>
        <pc:spChg chg="add mod">
          <ac:chgData name="Yu, Peiwen" userId="1549afaf-02a5-4197-83a7-8672734b7879" providerId="ADAL" clId="{F2240E97-9A3F-4D5F-84F7-9581437EBEE8}" dt="2022-08-11T15:50:28.648" v="512" actId="14100"/>
          <ac:spMkLst>
            <pc:docMk/>
            <pc:sldMk cId="4260153911" sldId="1979422341"/>
            <ac:spMk id="7" creationId="{31AEB574-1ABE-474D-8A6F-36AA9F505F8D}"/>
          </ac:spMkLst>
        </pc:spChg>
        <pc:spChg chg="add mod">
          <ac:chgData name="Yu, Peiwen" userId="1549afaf-02a5-4197-83a7-8672734b7879" providerId="ADAL" clId="{F2240E97-9A3F-4D5F-84F7-9581437EBEE8}" dt="2022-08-11T17:15:11.643" v="702" actId="20577"/>
          <ac:spMkLst>
            <pc:docMk/>
            <pc:sldMk cId="4260153911" sldId="1979422341"/>
            <ac:spMk id="10" creationId="{F593F1B0-15D8-4AFE-BCAB-9B6DD5B66D26}"/>
          </ac:spMkLst>
        </pc:spChg>
        <pc:spChg chg="add del mod">
          <ac:chgData name="Yu, Peiwen" userId="1549afaf-02a5-4197-83a7-8672734b7879" providerId="ADAL" clId="{F2240E97-9A3F-4D5F-84F7-9581437EBEE8}" dt="2022-08-11T15:48:16.801" v="470" actId="478"/>
          <ac:spMkLst>
            <pc:docMk/>
            <pc:sldMk cId="4260153911" sldId="1979422341"/>
            <ac:spMk id="11" creationId="{DBD32654-103B-40AA-B5C8-1D814715903F}"/>
          </ac:spMkLst>
        </pc:spChg>
        <pc:cxnChg chg="add del mod">
          <ac:chgData name="Yu, Peiwen" userId="1549afaf-02a5-4197-83a7-8672734b7879" providerId="ADAL" clId="{F2240E97-9A3F-4D5F-84F7-9581437EBEE8}" dt="2022-08-11T15:44:29.597" v="254" actId="478"/>
          <ac:cxnSpMkLst>
            <pc:docMk/>
            <pc:sldMk cId="4260153911" sldId="1979422341"/>
            <ac:cxnSpMk id="9" creationId="{05F76CC4-29FD-4B05-81D2-B18A14CE192A}"/>
          </ac:cxnSpMkLst>
        </pc:cxnChg>
      </pc:sldChg>
      <pc:sldChg chg="addSp delSp modSp mod delAnim modAnim">
        <pc:chgData name="Yu, Peiwen" userId="1549afaf-02a5-4197-83a7-8672734b7879" providerId="ADAL" clId="{F2240E97-9A3F-4D5F-84F7-9581437EBEE8}" dt="2022-08-12T21:03:05.721" v="2204" actId="113"/>
        <pc:sldMkLst>
          <pc:docMk/>
          <pc:sldMk cId="4199913600" sldId="1979422342"/>
        </pc:sldMkLst>
        <pc:spChg chg="mod">
          <ac:chgData name="Yu, Peiwen" userId="1549afaf-02a5-4197-83a7-8672734b7879" providerId="ADAL" clId="{F2240E97-9A3F-4D5F-84F7-9581437EBEE8}" dt="2022-08-12T21:02:28.730" v="2202" actId="1035"/>
          <ac:spMkLst>
            <pc:docMk/>
            <pc:sldMk cId="4199913600" sldId="1979422342"/>
            <ac:spMk id="9" creationId="{9E675401-BA29-498A-8F9B-B151BC2B5C70}"/>
          </ac:spMkLst>
        </pc:spChg>
        <pc:spChg chg="mod">
          <ac:chgData name="Yu, Peiwen" userId="1549afaf-02a5-4197-83a7-8672734b7879" providerId="ADAL" clId="{F2240E97-9A3F-4D5F-84F7-9581437EBEE8}" dt="2022-08-12T16:45:56.194" v="2026" actId="1036"/>
          <ac:spMkLst>
            <pc:docMk/>
            <pc:sldMk cId="4199913600" sldId="1979422342"/>
            <ac:spMk id="12" creationId="{527E9FE1-1B04-4CDD-A2ED-1FFFAF880A54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13" creationId="{17BF80C2-0C33-4EB5-9CEB-A848851CAE8C}"/>
          </ac:spMkLst>
        </pc:spChg>
        <pc:spChg chg="mod">
          <ac:chgData name="Yu, Peiwen" userId="1549afaf-02a5-4197-83a7-8672734b7879" providerId="ADAL" clId="{F2240E97-9A3F-4D5F-84F7-9581437EBEE8}" dt="2022-08-12T16:45:56.194" v="2026" actId="1036"/>
          <ac:spMkLst>
            <pc:docMk/>
            <pc:sldMk cId="4199913600" sldId="1979422342"/>
            <ac:spMk id="14" creationId="{51F6B644-8D30-4458-8E0A-C4656F4F3B27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15" creationId="{06DE72F4-0216-458B-82CF-15A837787580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17" creationId="{5AE1F467-2C52-4F3C-B071-C18AFF1E64F7}"/>
          </ac:spMkLst>
        </pc:spChg>
        <pc:spChg chg="mod">
          <ac:chgData name="Yu, Peiwen" userId="1549afaf-02a5-4197-83a7-8672734b7879" providerId="ADAL" clId="{F2240E97-9A3F-4D5F-84F7-9581437EBEE8}" dt="2022-08-12T16:45:56.194" v="2026" actId="1036"/>
          <ac:spMkLst>
            <pc:docMk/>
            <pc:sldMk cId="4199913600" sldId="1979422342"/>
            <ac:spMk id="18" creationId="{75E01678-94A3-482E-BA82-8587167C12D3}"/>
          </ac:spMkLst>
        </pc:spChg>
        <pc:spChg chg="mod">
          <ac:chgData name="Yu, Peiwen" userId="1549afaf-02a5-4197-83a7-8672734b7879" providerId="ADAL" clId="{F2240E97-9A3F-4D5F-84F7-9581437EBEE8}" dt="2022-08-12T16:45:56.194" v="2026" actId="1036"/>
          <ac:spMkLst>
            <pc:docMk/>
            <pc:sldMk cId="4199913600" sldId="1979422342"/>
            <ac:spMk id="19" creationId="{C9F3701D-45A2-4ADA-882C-878CB19A0D1E}"/>
          </ac:spMkLst>
        </pc:spChg>
        <pc:spChg chg="del">
          <ac:chgData name="Yu, Peiwen" userId="1549afaf-02a5-4197-83a7-8672734b7879" providerId="ADAL" clId="{F2240E97-9A3F-4D5F-84F7-9581437EBEE8}" dt="2022-08-12T00:31:00.437" v="1100" actId="478"/>
          <ac:spMkLst>
            <pc:docMk/>
            <pc:sldMk cId="4199913600" sldId="1979422342"/>
            <ac:spMk id="20" creationId="{C77CF2E1-7CD5-426A-9E85-800C1CFF45D1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21" creationId="{66FB62BF-9C4A-4F03-9C9B-36811B99373D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22" creationId="{7F58E413-9D3F-4D7D-A6D1-54D62C9FC5CA}"/>
          </ac:spMkLst>
        </pc:spChg>
        <pc:spChg chg="del mod">
          <ac:chgData name="Yu, Peiwen" userId="1549afaf-02a5-4197-83a7-8672734b7879" providerId="ADAL" clId="{F2240E97-9A3F-4D5F-84F7-9581437EBEE8}" dt="2022-08-12T16:15:02.579" v="1748" actId="478"/>
          <ac:spMkLst>
            <pc:docMk/>
            <pc:sldMk cId="4199913600" sldId="1979422342"/>
            <ac:spMk id="23" creationId="{86FD8D20-C262-4E65-998A-C05392BE7474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24" creationId="{8FF05BD3-33AB-4699-8E8F-B9B0A2327951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25" creationId="{A4C13C2A-D635-4660-982A-8510314136BB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26" creationId="{99557FD1-9A33-44B8-898D-5AA2A1062E93}"/>
          </ac:spMkLst>
        </pc:spChg>
        <pc:spChg chg="del">
          <ac:chgData name="Yu, Peiwen" userId="1549afaf-02a5-4197-83a7-8672734b7879" providerId="ADAL" clId="{F2240E97-9A3F-4D5F-84F7-9581437EBEE8}" dt="2022-08-12T16:16:31.751" v="1763" actId="478"/>
          <ac:spMkLst>
            <pc:docMk/>
            <pc:sldMk cId="4199913600" sldId="1979422342"/>
            <ac:spMk id="28" creationId="{5C339951-817C-4337-A9C7-DE930344B672}"/>
          </ac:spMkLst>
        </pc:spChg>
        <pc:spChg chg="del mod">
          <ac:chgData name="Yu, Peiwen" userId="1549afaf-02a5-4197-83a7-8672734b7879" providerId="ADAL" clId="{F2240E97-9A3F-4D5F-84F7-9581437EBEE8}" dt="2022-08-12T16:16:29.248" v="1762" actId="478"/>
          <ac:spMkLst>
            <pc:docMk/>
            <pc:sldMk cId="4199913600" sldId="1979422342"/>
            <ac:spMk id="29" creationId="{FD38769C-0292-4865-8B5C-5386828FA001}"/>
          </ac:spMkLst>
        </pc:spChg>
        <pc:spChg chg="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30" creationId="{54BA7DCE-FE7A-439D-8FE9-5D7BEFE743DB}"/>
          </ac:spMkLst>
        </pc:spChg>
        <pc:spChg chg="add 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31" creationId="{55F47373-786E-44A3-9C7F-251293636B5B}"/>
          </ac:spMkLst>
        </pc:spChg>
        <pc:spChg chg="add 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32" creationId="{6F091979-C03C-47BE-B36C-D7B1A2F4DFDE}"/>
          </ac:spMkLst>
        </pc:spChg>
        <pc:spChg chg="add mod">
          <ac:chgData name="Yu, Peiwen" userId="1549afaf-02a5-4197-83a7-8672734b7879" providerId="ADAL" clId="{F2240E97-9A3F-4D5F-84F7-9581437EBEE8}" dt="2022-08-12T16:45:56.194" v="2026" actId="1036"/>
          <ac:spMkLst>
            <pc:docMk/>
            <pc:sldMk cId="4199913600" sldId="1979422342"/>
            <ac:spMk id="33" creationId="{E72C1A0D-2D26-4002-874E-D0FE3861D25F}"/>
          </ac:spMkLst>
        </pc:spChg>
        <pc:spChg chg="add mod">
          <ac:chgData name="Yu, Peiwen" userId="1549afaf-02a5-4197-83a7-8672734b7879" providerId="ADAL" clId="{F2240E97-9A3F-4D5F-84F7-9581437EBEE8}" dt="2022-08-12T20:57:50.184" v="2130" actId="1036"/>
          <ac:spMkLst>
            <pc:docMk/>
            <pc:sldMk cId="4199913600" sldId="1979422342"/>
            <ac:spMk id="34" creationId="{9869103E-4F65-4DE7-A437-DE89012045EC}"/>
          </ac:spMkLst>
        </pc:spChg>
        <pc:graphicFrameChg chg="add del">
          <ac:chgData name="Yu, Peiwen" userId="1549afaf-02a5-4197-83a7-8672734b7879" providerId="ADAL" clId="{F2240E97-9A3F-4D5F-84F7-9581437EBEE8}" dt="2022-08-12T00:27:41.087" v="1082" actId="478"/>
          <ac:graphicFrameMkLst>
            <pc:docMk/>
            <pc:sldMk cId="4199913600" sldId="1979422342"/>
            <ac:graphicFrameMk id="3" creationId="{CCD588A3-C43C-42F7-B948-47BF5B3F84C0}"/>
          </ac:graphicFrameMkLst>
        </pc:graphicFrameChg>
        <pc:graphicFrameChg chg="mod modGraphic">
          <ac:chgData name="Yu, Peiwen" userId="1549afaf-02a5-4197-83a7-8672734b7879" providerId="ADAL" clId="{F2240E97-9A3F-4D5F-84F7-9581437EBEE8}" dt="2022-08-12T21:03:05.721" v="2204" actId="113"/>
          <ac:graphicFrameMkLst>
            <pc:docMk/>
            <pc:sldMk cId="4199913600" sldId="1979422342"/>
            <ac:graphicFrameMk id="4" creationId="{3DC0CB2C-869D-4460-96D8-95374E1F7519}"/>
          </ac:graphicFrameMkLst>
        </pc:graphicFrameChg>
        <pc:graphicFrameChg chg="add del mod modGraphic">
          <ac:chgData name="Yu, Peiwen" userId="1549afaf-02a5-4197-83a7-8672734b7879" providerId="ADAL" clId="{F2240E97-9A3F-4D5F-84F7-9581437EBEE8}" dt="2022-08-12T00:29:01.955" v="1094" actId="478"/>
          <ac:graphicFrameMkLst>
            <pc:docMk/>
            <pc:sldMk cId="4199913600" sldId="1979422342"/>
            <ac:graphicFrameMk id="5" creationId="{1DFC2546-BEE8-41B6-B28F-735D64159D4D}"/>
          </ac:graphicFrameMkLst>
        </pc:graphicFrameChg>
        <pc:graphicFrameChg chg="add del mod modGraphic">
          <ac:chgData name="Yu, Peiwen" userId="1549afaf-02a5-4197-83a7-8672734b7879" providerId="ADAL" clId="{F2240E97-9A3F-4D5F-84F7-9581437EBEE8}" dt="2022-08-12T00:35:31.413" v="1105" actId="478"/>
          <ac:graphicFrameMkLst>
            <pc:docMk/>
            <pc:sldMk cId="4199913600" sldId="1979422342"/>
            <ac:graphicFrameMk id="6" creationId="{AD9C51F6-32FE-4948-9A55-7CFAFF8E5C15}"/>
          </ac:graphicFrameMkLst>
        </pc:graphicFrameChg>
        <pc:graphicFrameChg chg="add del mod">
          <ac:chgData name="Yu, Peiwen" userId="1549afaf-02a5-4197-83a7-8672734b7879" providerId="ADAL" clId="{F2240E97-9A3F-4D5F-84F7-9581437EBEE8}" dt="2022-08-12T00:27:11.081" v="1080" actId="478"/>
          <ac:graphicFrameMkLst>
            <pc:docMk/>
            <pc:sldMk cId="4199913600" sldId="1979422342"/>
            <ac:graphicFrameMk id="31" creationId="{1272BB85-BCE8-4109-8065-55EBF87BBACD}"/>
          </ac:graphicFrameMkLst>
        </pc:graphicFrameChg>
        <pc:graphicFrameChg chg="add del mod">
          <ac:chgData name="Yu, Peiwen" userId="1549afaf-02a5-4197-83a7-8672734b7879" providerId="ADAL" clId="{F2240E97-9A3F-4D5F-84F7-9581437EBEE8}" dt="2022-08-12T00:58:39.990" v="1453" actId="478"/>
          <ac:graphicFrameMkLst>
            <pc:docMk/>
            <pc:sldMk cId="4199913600" sldId="1979422342"/>
            <ac:graphicFrameMk id="32" creationId="{74CB24D1-5E65-465B-9ADA-7DD71EC5D3AE}"/>
          </ac:graphicFrameMkLst>
        </pc:graphicFrameChg>
        <pc:graphicFrameChg chg="add del mod modGraphic">
          <ac:chgData name="Yu, Peiwen" userId="1549afaf-02a5-4197-83a7-8672734b7879" providerId="ADAL" clId="{F2240E97-9A3F-4D5F-84F7-9581437EBEE8}" dt="2022-08-12T01:00:01.146" v="1457" actId="478"/>
          <ac:graphicFrameMkLst>
            <pc:docMk/>
            <pc:sldMk cId="4199913600" sldId="1979422342"/>
            <ac:graphicFrameMk id="33" creationId="{DB8BE473-85AF-417A-8195-D39BECB359B2}"/>
          </ac:graphicFrameMkLst>
        </pc:graphicFrameChg>
        <pc:picChg chg="del">
          <ac:chgData name="Yu, Peiwen" userId="1549afaf-02a5-4197-83a7-8672734b7879" providerId="ADAL" clId="{F2240E97-9A3F-4D5F-84F7-9581437EBEE8}" dt="2022-08-11T23:28:58.805" v="1066" actId="478"/>
          <ac:picMkLst>
            <pc:docMk/>
            <pc:sldMk cId="4199913600" sldId="1979422342"/>
            <ac:picMk id="2" creationId="{22EE2E68-4C22-4B92-BD1A-0E9F404B7DF7}"/>
          </ac:picMkLst>
        </pc:picChg>
        <pc:picChg chg="add mod">
          <ac:chgData name="Yu, Peiwen" userId="1549afaf-02a5-4197-83a7-8672734b7879" providerId="ADAL" clId="{F2240E97-9A3F-4D5F-84F7-9581437EBEE8}" dt="2022-08-12T20:59:18.514" v="2166" actId="1035"/>
          <ac:picMkLst>
            <pc:docMk/>
            <pc:sldMk cId="4199913600" sldId="1979422342"/>
            <ac:picMk id="3" creationId="{D6063129-31F2-46D9-A4A2-8D7B5A0FF0C3}"/>
          </ac:picMkLst>
        </pc:picChg>
        <pc:picChg chg="add mod modCrop">
          <ac:chgData name="Yu, Peiwen" userId="1549afaf-02a5-4197-83a7-8672734b7879" providerId="ADAL" clId="{F2240E97-9A3F-4D5F-84F7-9581437EBEE8}" dt="2022-08-12T21:00:16.439" v="2179" actId="732"/>
          <ac:picMkLst>
            <pc:docMk/>
            <pc:sldMk cId="4199913600" sldId="1979422342"/>
            <ac:picMk id="6" creationId="{7955E58D-01BF-4E16-B612-1417689B54A3}"/>
          </ac:picMkLst>
        </pc:picChg>
        <pc:picChg chg="add mod ord">
          <ac:chgData name="Yu, Peiwen" userId="1549afaf-02a5-4197-83a7-8672734b7879" providerId="ADAL" clId="{F2240E97-9A3F-4D5F-84F7-9581437EBEE8}" dt="2022-08-12T21:00:23.357" v="2187" actId="1037"/>
          <ac:picMkLst>
            <pc:docMk/>
            <pc:sldMk cId="4199913600" sldId="1979422342"/>
            <ac:picMk id="10" creationId="{723BD3A4-77E9-4610-B255-E0957A28646C}"/>
          </ac:picMkLst>
        </pc:picChg>
        <pc:picChg chg="add mod ord modCrop">
          <ac:chgData name="Yu, Peiwen" userId="1549afaf-02a5-4197-83a7-8672734b7879" providerId="ADAL" clId="{F2240E97-9A3F-4D5F-84F7-9581437EBEE8}" dt="2022-08-12T20:59:32.415" v="2167" actId="170"/>
          <ac:picMkLst>
            <pc:docMk/>
            <pc:sldMk cId="4199913600" sldId="1979422342"/>
            <ac:picMk id="16" creationId="{AA5FB7E1-0752-48A7-BADD-50F25880AF17}"/>
          </ac:picMkLst>
        </pc:picChg>
      </pc:sldChg>
      <pc:sldChg chg="delSp modSp add mod delAnim">
        <pc:chgData name="Yu, Peiwen" userId="1549afaf-02a5-4197-83a7-8672734b7879" providerId="ADAL" clId="{F2240E97-9A3F-4D5F-84F7-9581437EBEE8}" dt="2022-08-12T21:07:07.992" v="2276" actId="478"/>
        <pc:sldMkLst>
          <pc:docMk/>
          <pc:sldMk cId="2645521285" sldId="1979422343"/>
        </pc:sldMkLst>
        <pc:spChg chg="mod">
          <ac:chgData name="Yu, Peiwen" userId="1549afaf-02a5-4197-83a7-8672734b7879" providerId="ADAL" clId="{F2240E97-9A3F-4D5F-84F7-9581437EBEE8}" dt="2022-08-12T21:06:59.356" v="2274" actId="20577"/>
          <ac:spMkLst>
            <pc:docMk/>
            <pc:sldMk cId="2645521285" sldId="1979422343"/>
            <ac:spMk id="9" creationId="{9E675401-BA29-498A-8F9B-B151BC2B5C70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13" creationId="{17BF80C2-0C33-4EB5-9CEB-A848851CAE8C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15" creationId="{06DE72F4-0216-458B-82CF-15A837787580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17" creationId="{5AE1F467-2C52-4F3C-B071-C18AFF1E64F7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21" creationId="{66FB62BF-9C4A-4F03-9C9B-36811B99373D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22" creationId="{7F58E413-9D3F-4D7D-A6D1-54D62C9FC5CA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24" creationId="{8FF05BD3-33AB-4699-8E8F-B9B0A2327951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25" creationId="{A4C13C2A-D635-4660-982A-8510314136BB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26" creationId="{99557FD1-9A33-44B8-898D-5AA2A1062E93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30" creationId="{54BA7DCE-FE7A-439D-8FE9-5D7BEFE743DB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31" creationId="{55F47373-786E-44A3-9C7F-251293636B5B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32" creationId="{6F091979-C03C-47BE-B36C-D7B1A2F4DFDE}"/>
          </ac:spMkLst>
        </pc:spChg>
        <pc:spChg chg="del">
          <ac:chgData name="Yu, Peiwen" userId="1549afaf-02a5-4197-83a7-8672734b7879" providerId="ADAL" clId="{F2240E97-9A3F-4D5F-84F7-9581437EBEE8}" dt="2022-08-12T21:07:07.992" v="2276" actId="478"/>
          <ac:spMkLst>
            <pc:docMk/>
            <pc:sldMk cId="2645521285" sldId="1979422343"/>
            <ac:spMk id="34" creationId="{9869103E-4F65-4DE7-A437-DE89012045EC}"/>
          </ac:spMkLst>
        </pc:spChg>
        <pc:graphicFrameChg chg="del">
          <ac:chgData name="Yu, Peiwen" userId="1549afaf-02a5-4197-83a7-8672734b7879" providerId="ADAL" clId="{F2240E97-9A3F-4D5F-84F7-9581437EBEE8}" dt="2022-08-12T21:07:03.613" v="2275" actId="478"/>
          <ac:graphicFrameMkLst>
            <pc:docMk/>
            <pc:sldMk cId="2645521285" sldId="1979422343"/>
            <ac:graphicFrameMk id="4" creationId="{3DC0CB2C-869D-4460-96D8-95374E1F7519}"/>
          </ac:graphicFrameMkLst>
        </pc:graphicFrameChg>
      </pc:sldChg>
      <pc:sldMasterChg chg="add del addSldLayout delSldLayout">
        <pc:chgData name="Yu, Peiwen" userId="1549afaf-02a5-4197-83a7-8672734b7879" providerId="ADAL" clId="{F2240E97-9A3F-4D5F-84F7-9581437EBEE8}" dt="2022-08-10T21:05:28.327" v="5" actId="700"/>
        <pc:sldMasterMkLst>
          <pc:docMk/>
          <pc:sldMasterMk cId="3583810775" sldId="2147483648"/>
        </pc:sldMasterMkLst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2519555440" sldId="2147483649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3272712772" sldId="2147483650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2312554613" sldId="2147483651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3590285171" sldId="2147483652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2642857647" sldId="2147483653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2470602065" sldId="2147483654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4280011203" sldId="2147483655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1345488576" sldId="2147483656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3413230152" sldId="2147483657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1608009701" sldId="2147483658"/>
          </pc:sldLayoutMkLst>
        </pc:sldLayoutChg>
        <pc:sldLayoutChg chg="add del">
          <pc:chgData name="Yu, Peiwen" userId="1549afaf-02a5-4197-83a7-8672734b7879" providerId="ADAL" clId="{F2240E97-9A3F-4D5F-84F7-9581437EBEE8}" dt="2022-08-10T21:05:28.327" v="5" actId="700"/>
          <pc:sldLayoutMkLst>
            <pc:docMk/>
            <pc:sldMasterMk cId="3583810775" sldId="2147483648"/>
            <pc:sldLayoutMk cId="4254629718" sldId="2147483659"/>
          </pc:sldLayoutMkLst>
        </pc:sldLayoutChg>
      </pc:sldMasterChg>
    </pc:docChg>
  </pc:docChgLst>
  <pc:docChgLst>
    <pc:chgData name="Yu, Peiwen" userId="1549afaf-02a5-4197-83a7-8672734b7879" providerId="ADAL" clId="{21A692FC-F015-4F3C-81B2-E9B25A07A03A}"/>
    <pc:docChg chg="undo redo custSel addSld delSld modSld sldOrd modMainMaster modNotesMaster">
      <pc:chgData name="Yu, Peiwen" userId="1549afaf-02a5-4197-83a7-8672734b7879" providerId="ADAL" clId="{21A692FC-F015-4F3C-81B2-E9B25A07A03A}" dt="2022-09-22T18:00:06.459" v="9798" actId="47"/>
      <pc:docMkLst>
        <pc:docMk/>
      </pc:docMkLst>
      <pc:sldChg chg="modSp del modNotes">
        <pc:chgData name="Yu, Peiwen" userId="1549afaf-02a5-4197-83a7-8672734b7879" providerId="ADAL" clId="{21A692FC-F015-4F3C-81B2-E9B25A07A03A}" dt="2022-09-22T18:00:06.459" v="9798" actId="47"/>
        <pc:sldMkLst>
          <pc:docMk/>
          <pc:sldMk cId="322482402" sldId="257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22482402" sldId="257"/>
            <ac:spMk id="2" creationId="{00000000-0000-0000-0000-000000000000}"/>
          </ac:spMkLst>
        </pc:spChg>
      </pc:sldChg>
      <pc:sldChg chg="addSp delSp modSp mod modNotes">
        <pc:chgData name="Yu, Peiwen" userId="1549afaf-02a5-4197-83a7-8672734b7879" providerId="ADAL" clId="{21A692FC-F015-4F3C-81B2-E9B25A07A03A}" dt="2022-09-15T22:01:18.515" v="7139" actId="255"/>
        <pc:sldMkLst>
          <pc:docMk/>
          <pc:sldMk cId="16232722" sldId="334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6232722" sldId="334"/>
            <ac:spMk id="9" creationId="{9E675401-BA29-498A-8F9B-B151BC2B5C70}"/>
          </ac:spMkLst>
        </pc:spChg>
        <pc:spChg chg="add del mod">
          <ac:chgData name="Yu, Peiwen" userId="1549afaf-02a5-4197-83a7-8672734b7879" providerId="ADAL" clId="{21A692FC-F015-4F3C-81B2-E9B25A07A03A}" dt="2022-08-25T16:14:15.661" v="4366" actId="478"/>
          <ac:spMkLst>
            <pc:docMk/>
            <pc:sldMk cId="16232722" sldId="334"/>
            <ac:spMk id="12" creationId="{194C3C3D-32D4-4BE4-A83A-DCDA255FF48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6232722" sldId="334"/>
            <ac:spMk id="18" creationId="{75E01678-94A3-482E-BA82-8587167C12D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6232722" sldId="334"/>
            <ac:spMk id="19" creationId="{C9F3701D-45A2-4ADA-882C-878CB19A0D1E}"/>
          </ac:spMkLst>
        </pc:spChg>
        <pc:spChg chg="add del mod">
          <ac:chgData name="Yu, Peiwen" userId="1549afaf-02a5-4197-83a7-8672734b7879" providerId="ADAL" clId="{21A692FC-F015-4F3C-81B2-E9B25A07A03A}" dt="2022-08-25T16:14:17.314" v="4367" actId="478"/>
          <ac:spMkLst>
            <pc:docMk/>
            <pc:sldMk cId="16232722" sldId="334"/>
            <ac:spMk id="20" creationId="{081BA28C-9E3F-4679-8D6E-11F0F22F7118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6232722" sldId="334"/>
            <ac:spMk id="21" creationId="{66FB62BF-9C4A-4F03-9C9B-36811B99373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6232722" sldId="334"/>
            <ac:spMk id="27" creationId="{715DE7CA-E1AA-4D94-85CA-E6AA41DD046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6232722" sldId="334"/>
            <ac:spMk id="30" creationId="{54BA7DCE-FE7A-439D-8FE9-5D7BEFE743DB}"/>
          </ac:spMkLst>
        </pc:spChg>
        <pc:grpChg chg="del">
          <ac:chgData name="Yu, Peiwen" userId="1549afaf-02a5-4197-83a7-8672734b7879" providerId="ADAL" clId="{21A692FC-F015-4F3C-81B2-E9B25A07A03A}" dt="2022-08-16T23:56:14.051" v="1088" actId="478"/>
          <ac:grpSpMkLst>
            <pc:docMk/>
            <pc:sldMk cId="16232722" sldId="334"/>
            <ac:grpSpMk id="7" creationId="{9423EA78-2A11-4FDE-AB74-EDAB05FD52DB}"/>
          </ac:grpSpMkLst>
        </pc:grpChg>
        <pc:graphicFrameChg chg="mod modGraphic">
          <ac:chgData name="Yu, Peiwen" userId="1549afaf-02a5-4197-83a7-8672734b7879" providerId="ADAL" clId="{21A692FC-F015-4F3C-81B2-E9B25A07A03A}" dt="2022-09-15T22:01:18.515" v="7139" actId="255"/>
          <ac:graphicFrameMkLst>
            <pc:docMk/>
            <pc:sldMk cId="16232722" sldId="334"/>
            <ac:graphicFrameMk id="4" creationId="{3DC0CB2C-869D-4460-96D8-95374E1F7519}"/>
          </ac:graphicFrameMkLst>
        </pc:graphicFrame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6232722" sldId="334"/>
            <ac:picMk id="3" creationId="{87932EAE-AC9F-4736-9074-91E7682371E7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6232722" sldId="334"/>
            <ac:picMk id="8" creationId="{C040ED39-D62C-4BF4-B5BF-1B9D62716CC1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6232722" sldId="334"/>
            <ac:picMk id="11" creationId="{A3D14EF4-3BB0-43B0-89DE-866D7209AADE}"/>
          </ac:picMkLst>
        </pc:picChg>
      </pc:sldChg>
      <pc:sldChg chg="delSp modSp mod">
        <pc:chgData name="Yu, Peiwen" userId="1549afaf-02a5-4197-83a7-8672734b7879" providerId="ADAL" clId="{21A692FC-F015-4F3C-81B2-E9B25A07A03A}" dt="2022-09-22T17:17:15.081" v="9562" actId="20577"/>
        <pc:sldMkLst>
          <pc:docMk/>
          <pc:sldMk cId="2926677952" sldId="336"/>
        </pc:sldMkLst>
        <pc:spChg chg="mod">
          <ac:chgData name="Yu, Peiwen" userId="1549afaf-02a5-4197-83a7-8672734b7879" providerId="ADAL" clId="{21A692FC-F015-4F3C-81B2-E9B25A07A03A}" dt="2022-09-22T16:45:38.817" v="9012" actId="1076"/>
          <ac:spMkLst>
            <pc:docMk/>
            <pc:sldMk cId="2926677952" sldId="336"/>
            <ac:spMk id="2" creationId="{AECD556B-99B8-4694-B4E2-9F712980A554}"/>
          </ac:spMkLst>
        </pc:spChg>
        <pc:spChg chg="mod">
          <ac:chgData name="Yu, Peiwen" userId="1549afaf-02a5-4197-83a7-8672734b7879" providerId="ADAL" clId="{21A692FC-F015-4F3C-81B2-E9B25A07A03A}" dt="2022-09-22T17:17:15.081" v="9562" actId="20577"/>
          <ac:spMkLst>
            <pc:docMk/>
            <pc:sldMk cId="2926677952" sldId="336"/>
            <ac:spMk id="10" creationId="{17DF8177-7BC2-40C3-A295-4C5031C713EF}"/>
          </ac:spMkLst>
        </pc:spChg>
        <pc:spChg chg="mod">
          <ac:chgData name="Yu, Peiwen" userId="1549afaf-02a5-4197-83a7-8672734b7879" providerId="ADAL" clId="{21A692FC-F015-4F3C-81B2-E9B25A07A03A}" dt="2022-09-22T16:52:02.055" v="9171" actId="1076"/>
          <ac:spMkLst>
            <pc:docMk/>
            <pc:sldMk cId="2926677952" sldId="336"/>
            <ac:spMk id="11" creationId="{AB1814EB-4476-4481-B167-E887772710E2}"/>
          </ac:spMkLst>
        </pc:spChg>
        <pc:spChg chg="mod">
          <ac:chgData name="Yu, Peiwen" userId="1549afaf-02a5-4197-83a7-8672734b7879" providerId="ADAL" clId="{21A692FC-F015-4F3C-81B2-E9B25A07A03A}" dt="2022-09-22T16:52:04.030" v="9173" actId="1076"/>
          <ac:spMkLst>
            <pc:docMk/>
            <pc:sldMk cId="2926677952" sldId="336"/>
            <ac:spMk id="12" creationId="{06E41555-7A3D-4248-B05C-D86CE9081E3F}"/>
          </ac:spMkLst>
        </pc:spChg>
        <pc:spChg chg="mod">
          <ac:chgData name="Yu, Peiwen" userId="1549afaf-02a5-4197-83a7-8672734b7879" providerId="ADAL" clId="{21A692FC-F015-4F3C-81B2-E9B25A07A03A}" dt="2022-09-22T16:52:06.579" v="9176" actId="1076"/>
          <ac:spMkLst>
            <pc:docMk/>
            <pc:sldMk cId="2926677952" sldId="336"/>
            <ac:spMk id="13" creationId="{2312F9E1-7C7A-48B3-9BA1-9160AD8AB668}"/>
          </ac:spMkLst>
        </pc:spChg>
        <pc:spChg chg="mod">
          <ac:chgData name="Yu, Peiwen" userId="1549afaf-02a5-4197-83a7-8672734b7879" providerId="ADAL" clId="{21A692FC-F015-4F3C-81B2-E9B25A07A03A}" dt="2022-09-22T16:46:31.036" v="9113" actId="1036"/>
          <ac:spMkLst>
            <pc:docMk/>
            <pc:sldMk cId="2926677952" sldId="336"/>
            <ac:spMk id="14" creationId="{A7ACACED-1680-4FBA-93CB-87315B3D877D}"/>
          </ac:spMkLst>
        </pc:spChg>
        <pc:spChg chg="mod">
          <ac:chgData name="Yu, Peiwen" userId="1549afaf-02a5-4197-83a7-8672734b7879" providerId="ADAL" clId="{21A692FC-F015-4F3C-81B2-E9B25A07A03A}" dt="2022-09-22T16:50:46.625" v="9154" actId="1076"/>
          <ac:spMkLst>
            <pc:docMk/>
            <pc:sldMk cId="2926677952" sldId="336"/>
            <ac:spMk id="15" creationId="{5BE6D959-E7C7-4273-859B-2D0DEE2AC38D}"/>
          </ac:spMkLst>
        </pc:spChg>
        <pc:spChg chg="mod">
          <ac:chgData name="Yu, Peiwen" userId="1549afaf-02a5-4197-83a7-8672734b7879" providerId="ADAL" clId="{21A692FC-F015-4F3C-81B2-E9B25A07A03A}" dt="2022-09-22T16:46:31.036" v="9113" actId="1036"/>
          <ac:spMkLst>
            <pc:docMk/>
            <pc:sldMk cId="2926677952" sldId="336"/>
            <ac:spMk id="16" creationId="{DDE9E9C9-3CF2-46D8-8F3C-6763123407A5}"/>
          </ac:spMkLst>
        </pc:spChg>
        <pc:spChg chg="mod">
          <ac:chgData name="Yu, Peiwen" userId="1549afaf-02a5-4197-83a7-8672734b7879" providerId="ADAL" clId="{21A692FC-F015-4F3C-81B2-E9B25A07A03A}" dt="2022-09-22T16:52:02.890" v="9172" actId="1076"/>
          <ac:spMkLst>
            <pc:docMk/>
            <pc:sldMk cId="2926677952" sldId="336"/>
            <ac:spMk id="17" creationId="{0967B26D-D76F-4945-BAFB-D71A64725EAA}"/>
          </ac:spMkLst>
        </pc:spChg>
        <pc:spChg chg="mod">
          <ac:chgData name="Yu, Peiwen" userId="1549afaf-02a5-4197-83a7-8672734b7879" providerId="ADAL" clId="{21A692FC-F015-4F3C-81B2-E9B25A07A03A}" dt="2022-09-22T16:46:31.036" v="9113" actId="1036"/>
          <ac:spMkLst>
            <pc:docMk/>
            <pc:sldMk cId="2926677952" sldId="336"/>
            <ac:spMk id="19" creationId="{1DD71442-D204-40ED-A416-52C7EEC57F76}"/>
          </ac:spMkLst>
        </pc:spChg>
        <pc:spChg chg="mod">
          <ac:chgData name="Yu, Peiwen" userId="1549afaf-02a5-4197-83a7-8672734b7879" providerId="ADAL" clId="{21A692FC-F015-4F3C-81B2-E9B25A07A03A}" dt="2022-09-22T16:46:31.036" v="9113" actId="1036"/>
          <ac:spMkLst>
            <pc:docMk/>
            <pc:sldMk cId="2926677952" sldId="336"/>
            <ac:spMk id="20" creationId="{A48AC8C5-54A3-48FD-8AEA-6A8EAE6C4E22}"/>
          </ac:spMkLst>
        </pc:spChg>
        <pc:spChg chg="mod">
          <ac:chgData name="Yu, Peiwen" userId="1549afaf-02a5-4197-83a7-8672734b7879" providerId="ADAL" clId="{21A692FC-F015-4F3C-81B2-E9B25A07A03A}" dt="2022-09-22T16:50:46.625" v="9154" actId="1076"/>
          <ac:spMkLst>
            <pc:docMk/>
            <pc:sldMk cId="2926677952" sldId="336"/>
            <ac:spMk id="21" creationId="{B6CA91DE-2359-4DCC-AF12-7D959F910129}"/>
          </ac:spMkLst>
        </pc:spChg>
        <pc:spChg chg="mod">
          <ac:chgData name="Yu, Peiwen" userId="1549afaf-02a5-4197-83a7-8672734b7879" providerId="ADAL" clId="{21A692FC-F015-4F3C-81B2-E9B25A07A03A}" dt="2022-09-22T16:52:04.805" v="9174" actId="1076"/>
          <ac:spMkLst>
            <pc:docMk/>
            <pc:sldMk cId="2926677952" sldId="336"/>
            <ac:spMk id="23" creationId="{BAE977D7-9BB5-4157-9B63-52146732CA04}"/>
          </ac:spMkLst>
        </pc:spChg>
        <pc:spChg chg="mod">
          <ac:chgData name="Yu, Peiwen" userId="1549afaf-02a5-4197-83a7-8672734b7879" providerId="ADAL" clId="{21A692FC-F015-4F3C-81B2-E9B25A07A03A}" dt="2022-09-22T16:50:46.625" v="9154" actId="1076"/>
          <ac:spMkLst>
            <pc:docMk/>
            <pc:sldMk cId="2926677952" sldId="336"/>
            <ac:spMk id="24" creationId="{61EC8211-A4C7-4E30-96A6-39CA6F6CB3CB}"/>
          </ac:spMkLst>
        </pc:spChg>
        <pc:spChg chg="mod">
          <ac:chgData name="Yu, Peiwen" userId="1549afaf-02a5-4197-83a7-8672734b7879" providerId="ADAL" clId="{21A692FC-F015-4F3C-81B2-E9B25A07A03A}" dt="2022-09-22T16:52:05.602" v="9175" actId="1076"/>
          <ac:spMkLst>
            <pc:docMk/>
            <pc:sldMk cId="2926677952" sldId="336"/>
            <ac:spMk id="25" creationId="{4443DB60-B373-465B-B7E6-60CA8F891AA8}"/>
          </ac:spMkLst>
        </pc:spChg>
        <pc:graphicFrameChg chg="mod modGraphic">
          <ac:chgData name="Yu, Peiwen" userId="1549afaf-02a5-4197-83a7-8672734b7879" providerId="ADAL" clId="{21A692FC-F015-4F3C-81B2-E9B25A07A03A}" dt="2022-09-22T17:17:04.258" v="9554"/>
          <ac:graphicFrameMkLst>
            <pc:docMk/>
            <pc:sldMk cId="2926677952" sldId="336"/>
            <ac:graphicFrameMk id="3" creationId="{25F14D16-D95E-410A-8E72-084EE205CA0A}"/>
          </ac:graphicFrameMkLst>
        </pc:graphicFrameChg>
        <pc:picChg chg="del">
          <ac:chgData name="Yu, Peiwen" userId="1549afaf-02a5-4197-83a7-8672734b7879" providerId="ADAL" clId="{21A692FC-F015-4F3C-81B2-E9B25A07A03A}" dt="2022-09-22T16:44:25.640" v="8948" actId="478"/>
          <ac:picMkLst>
            <pc:docMk/>
            <pc:sldMk cId="2926677952" sldId="336"/>
            <ac:picMk id="4" creationId="{AC4E3AE5-2823-4F71-A2F9-4028339854A8}"/>
          </ac:picMkLst>
        </pc:picChg>
        <pc:picChg chg="mod">
          <ac:chgData name="Yu, Peiwen" userId="1549afaf-02a5-4197-83a7-8672734b7879" providerId="ADAL" clId="{21A692FC-F015-4F3C-81B2-E9B25A07A03A}" dt="2022-09-22T16:44:11.623" v="8947"/>
          <ac:picMkLst>
            <pc:docMk/>
            <pc:sldMk cId="2926677952" sldId="336"/>
            <ac:picMk id="18" creationId="{757FFEC1-D336-44FE-B67D-999BFAF367C2}"/>
          </ac:picMkLst>
        </pc:picChg>
      </pc:sldChg>
      <pc:sldChg chg="addSp delSp modSp mod modTransition">
        <pc:chgData name="Yu, Peiwen" userId="1549afaf-02a5-4197-83a7-8672734b7879" providerId="ADAL" clId="{21A692FC-F015-4F3C-81B2-E9B25A07A03A}" dt="2022-09-22T17:55:29.246" v="9792" actId="1035"/>
        <pc:sldMkLst>
          <pc:docMk/>
          <pc:sldMk cId="778557666" sldId="1979422340"/>
        </pc:sldMkLst>
        <pc:spChg chg="mod">
          <ac:chgData name="Yu, Peiwen" userId="1549afaf-02a5-4197-83a7-8672734b7879" providerId="ADAL" clId="{21A692FC-F015-4F3C-81B2-E9B25A07A03A}" dt="2022-09-22T16:03:19.120" v="8095" actId="404"/>
          <ac:spMkLst>
            <pc:docMk/>
            <pc:sldMk cId="778557666" sldId="1979422340"/>
            <ac:spMk id="2" creationId="{7AEE7BAC-DFD7-41E0-9A00-6222D94A3F1E}"/>
          </ac:spMkLst>
        </pc:spChg>
        <pc:spChg chg="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3" creationId="{45292B11-F194-4BF5-8CEB-4CC2476F384C}"/>
          </ac:spMkLst>
        </pc:spChg>
        <pc:spChg chg="mod">
          <ac:chgData name="Yu, Peiwen" userId="1549afaf-02a5-4197-83a7-8672734b7879" providerId="ADAL" clId="{21A692FC-F015-4F3C-81B2-E9B25A07A03A}" dt="2022-09-22T17:50:31.039" v="9774" actId="1076"/>
          <ac:spMkLst>
            <pc:docMk/>
            <pc:sldMk cId="778557666" sldId="1979422340"/>
            <ac:spMk id="4" creationId="{C0BB4F9C-66B2-4233-B463-B0BAF513656F}"/>
          </ac:spMkLst>
        </pc:spChg>
        <pc:spChg chg="del">
          <ac:chgData name="Yu, Peiwen" userId="1549afaf-02a5-4197-83a7-8672734b7879" providerId="ADAL" clId="{21A692FC-F015-4F3C-81B2-E9B25A07A03A}" dt="2022-08-18T15:44:37.755" v="2856" actId="478"/>
          <ac:spMkLst>
            <pc:docMk/>
            <pc:sldMk cId="778557666" sldId="1979422340"/>
            <ac:spMk id="5" creationId="{E4D794B3-E0A6-4764-8B6C-CEBB9929D1B4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6" creationId="{45296845-DC7D-42C1-BF97-118D39081C59}"/>
          </ac:spMkLst>
        </pc:spChg>
        <pc:spChg chg="del mod">
          <ac:chgData name="Yu, Peiwen" userId="1549afaf-02a5-4197-83a7-8672734b7879" providerId="ADAL" clId="{21A692FC-F015-4F3C-81B2-E9B25A07A03A}" dt="2022-09-22T17:11:08.780" v="9461" actId="478"/>
          <ac:spMkLst>
            <pc:docMk/>
            <pc:sldMk cId="778557666" sldId="1979422340"/>
            <ac:spMk id="9" creationId="{98D427F3-DA5E-4247-8238-EAEBA3F72AEA}"/>
          </ac:spMkLst>
        </pc:spChg>
        <pc:spChg chg="add del mod">
          <ac:chgData name="Yu, Peiwen" userId="1549afaf-02a5-4197-83a7-8672734b7879" providerId="ADAL" clId="{21A692FC-F015-4F3C-81B2-E9B25A07A03A}" dt="2022-09-22T16:34:00.277" v="8632" actId="478"/>
          <ac:spMkLst>
            <pc:docMk/>
            <pc:sldMk cId="778557666" sldId="1979422340"/>
            <ac:spMk id="15" creationId="{8575743D-E0A5-4CB0-8467-F5AB0FD88E68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16" creationId="{FB8C8993-3439-4755-91B4-D1780F5F9E2A}"/>
          </ac:spMkLst>
        </pc:spChg>
        <pc:spChg chg="add mod">
          <ac:chgData name="Yu, Peiwen" userId="1549afaf-02a5-4197-83a7-8672734b7879" providerId="ADAL" clId="{21A692FC-F015-4F3C-81B2-E9B25A07A03A}" dt="2022-09-22T16:21:57.545" v="8562" actId="14100"/>
          <ac:spMkLst>
            <pc:docMk/>
            <pc:sldMk cId="778557666" sldId="1979422340"/>
            <ac:spMk id="17" creationId="{E605AD68-9FC8-4269-BEDE-358768C79AFC}"/>
          </ac:spMkLst>
        </pc:spChg>
        <pc:spChg chg="del mod">
          <ac:chgData name="Yu, Peiwen" userId="1549afaf-02a5-4197-83a7-8672734b7879" providerId="ADAL" clId="{21A692FC-F015-4F3C-81B2-E9B25A07A03A}" dt="2022-08-18T16:06:32.143" v="3109" actId="478"/>
          <ac:spMkLst>
            <pc:docMk/>
            <pc:sldMk cId="778557666" sldId="1979422340"/>
            <ac:spMk id="23" creationId="{3C5C7100-73B7-4D73-BFFF-F2B93AD0FA0A}"/>
          </ac:spMkLst>
        </pc:spChg>
        <pc:spChg chg="del mod">
          <ac:chgData name="Yu, Peiwen" userId="1549afaf-02a5-4197-83a7-8672734b7879" providerId="ADAL" clId="{21A692FC-F015-4F3C-81B2-E9B25A07A03A}" dt="2022-09-22T17:12:02.455" v="9469" actId="478"/>
          <ac:spMkLst>
            <pc:docMk/>
            <pc:sldMk cId="778557666" sldId="1979422340"/>
            <ac:spMk id="26" creationId="{3CBA7EA3-922F-4A57-9E3A-B7E64BF6F8AA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27" creationId="{EB73E3A0-9EE4-417D-ACFB-C697792DFA3E}"/>
          </ac:spMkLst>
        </pc:spChg>
        <pc:spChg chg="del mod">
          <ac:chgData name="Yu, Peiwen" userId="1549afaf-02a5-4197-83a7-8672734b7879" providerId="ADAL" clId="{21A692FC-F015-4F3C-81B2-E9B25A07A03A}" dt="2022-08-18T15:42:32.348" v="2853" actId="478"/>
          <ac:spMkLst>
            <pc:docMk/>
            <pc:sldMk cId="778557666" sldId="1979422340"/>
            <ac:spMk id="38" creationId="{9C111D4C-A2DF-47FB-9DC1-297C2C07E2EE}"/>
          </ac:spMkLst>
        </pc:spChg>
        <pc:spChg chg="del">
          <ac:chgData name="Yu, Peiwen" userId="1549afaf-02a5-4197-83a7-8672734b7879" providerId="ADAL" clId="{21A692FC-F015-4F3C-81B2-E9B25A07A03A}" dt="2022-08-18T15:49:23.732" v="2923" actId="478"/>
          <ac:spMkLst>
            <pc:docMk/>
            <pc:sldMk cId="778557666" sldId="1979422340"/>
            <ac:spMk id="39" creationId="{69F306E8-E030-4E2F-9D45-2ADB552A0C3F}"/>
          </ac:spMkLst>
        </pc:spChg>
        <pc:spChg chg="del mod">
          <ac:chgData name="Yu, Peiwen" userId="1549afaf-02a5-4197-83a7-8672734b7879" providerId="ADAL" clId="{21A692FC-F015-4F3C-81B2-E9B25A07A03A}" dt="2022-08-18T15:55:17.679" v="2999" actId="478"/>
          <ac:spMkLst>
            <pc:docMk/>
            <pc:sldMk cId="778557666" sldId="1979422340"/>
            <ac:spMk id="40" creationId="{9DB8C3B5-CFDA-416F-AA74-2FE8741C6A2E}"/>
          </ac:spMkLst>
        </pc:spChg>
        <pc:spChg chg="del mod">
          <ac:chgData name="Yu, Peiwen" userId="1549afaf-02a5-4197-83a7-8672734b7879" providerId="ADAL" clId="{21A692FC-F015-4F3C-81B2-E9B25A07A03A}" dt="2022-08-18T15:40:10.474" v="2813" actId="478"/>
          <ac:spMkLst>
            <pc:docMk/>
            <pc:sldMk cId="778557666" sldId="1979422340"/>
            <ac:spMk id="41" creationId="{F98B334D-1D7E-4776-AD2B-F12C1DB5E5C6}"/>
          </ac:spMkLst>
        </pc:spChg>
        <pc:spChg chg="del mod">
          <ac:chgData name="Yu, Peiwen" userId="1549afaf-02a5-4197-83a7-8672734b7879" providerId="ADAL" clId="{21A692FC-F015-4F3C-81B2-E9B25A07A03A}" dt="2022-08-18T17:06:53.278" v="3347" actId="478"/>
          <ac:spMkLst>
            <pc:docMk/>
            <pc:sldMk cId="778557666" sldId="1979422340"/>
            <ac:spMk id="42" creationId="{43778B0C-14AF-476D-BBE9-EE1B9C00B71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43" creationId="{79517C19-7E06-425A-B5F8-82D3FDAE0E1B}"/>
          </ac:spMkLst>
        </pc:spChg>
        <pc:spChg chg="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49" creationId="{E8A53CDE-CB8B-47F8-8E33-B9218CB855E1}"/>
          </ac:spMkLst>
        </pc:spChg>
        <pc:spChg chg="del">
          <ac:chgData name="Yu, Peiwen" userId="1549afaf-02a5-4197-83a7-8672734b7879" providerId="ADAL" clId="{21A692FC-F015-4F3C-81B2-E9B25A07A03A}" dt="2022-08-18T15:37:05.967" v="2791" actId="478"/>
          <ac:spMkLst>
            <pc:docMk/>
            <pc:sldMk cId="778557666" sldId="1979422340"/>
            <ac:spMk id="50" creationId="{2D2D9F13-CBE1-4A6D-8341-02FFB990DEDB}"/>
          </ac:spMkLst>
        </pc:spChg>
        <pc:spChg chg="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51" creationId="{0CE082C6-6E54-45A2-9524-6B6F3C1AD32E}"/>
          </ac:spMkLst>
        </pc:spChg>
        <pc:spChg chg="del">
          <ac:chgData name="Yu, Peiwen" userId="1549afaf-02a5-4197-83a7-8672734b7879" providerId="ADAL" clId="{21A692FC-F015-4F3C-81B2-E9B25A07A03A}" dt="2022-08-18T15:37:03.220" v="2790" actId="478"/>
          <ac:spMkLst>
            <pc:docMk/>
            <pc:sldMk cId="778557666" sldId="1979422340"/>
            <ac:spMk id="59" creationId="{3D939ED6-1A79-491A-B69A-A4B359893C57}"/>
          </ac:spMkLst>
        </pc:spChg>
        <pc:spChg chg="mod topLvl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60" creationId="{E2D5BAFA-7586-41AF-8F80-B7566E93884E}"/>
          </ac:spMkLst>
        </pc:spChg>
        <pc:spChg chg="del mod topLvl">
          <ac:chgData name="Yu, Peiwen" userId="1549afaf-02a5-4197-83a7-8672734b7879" providerId="ADAL" clId="{21A692FC-F015-4F3C-81B2-E9B25A07A03A}" dt="2022-08-18T15:36:56.205" v="2788" actId="478"/>
          <ac:spMkLst>
            <pc:docMk/>
            <pc:sldMk cId="778557666" sldId="1979422340"/>
            <ac:spMk id="61" creationId="{88D9ECD3-149D-4A21-B34A-303F865756A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62" creationId="{B6813DF5-F4E9-49C3-8082-C39CB5C73C02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63" creationId="{CD261F7A-8636-4D60-938D-C8319328D309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64" creationId="{CC8C42DD-13DA-4651-A61C-B1E1D7BF7D9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65" creationId="{ED23CC79-9DFD-4F1D-8DB1-33670C6D81E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66" creationId="{01BA932B-1953-46C7-89BD-68BCCD3E787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70" creationId="{5EDBC8C6-9DDB-4347-A727-823BEB8AFE8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71" creationId="{350D9D8B-B0FA-41DE-B4DF-3C17CB607D78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72" creationId="{D7981975-8A0B-4F9D-964B-E2C4D44F8AA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78" creationId="{61A29ECD-C0EA-48F4-9A8A-D5FEB32D917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79" creationId="{906EED12-EABE-401A-8D8B-AC6A0026C1E5}"/>
          </ac:spMkLst>
        </pc:spChg>
        <pc:spChg chg="del">
          <ac:chgData name="Yu, Peiwen" userId="1549afaf-02a5-4197-83a7-8672734b7879" providerId="ADAL" clId="{21A692FC-F015-4F3C-81B2-E9B25A07A03A}" dt="2022-08-18T15:56:00.349" v="3004" actId="478"/>
          <ac:spMkLst>
            <pc:docMk/>
            <pc:sldMk cId="778557666" sldId="1979422340"/>
            <ac:spMk id="83" creationId="{516D113E-ABFB-41CF-9E01-59C4A819CACA}"/>
          </ac:spMkLst>
        </pc:spChg>
        <pc:spChg chg="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07" creationId="{2262CA99-6DCE-4DDF-A617-9F067721ABD5}"/>
          </ac:spMkLst>
        </pc:spChg>
        <pc:spChg chg="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08" creationId="{AE6AF271-92E0-442F-B550-98B9A9BCB700}"/>
          </ac:spMkLst>
        </pc:spChg>
        <pc:spChg chg="del mod">
          <ac:chgData name="Yu, Peiwen" userId="1549afaf-02a5-4197-83a7-8672734b7879" providerId="ADAL" clId="{21A692FC-F015-4F3C-81B2-E9B25A07A03A}" dt="2022-09-22T15:36:24.300" v="7894" actId="478"/>
          <ac:spMkLst>
            <pc:docMk/>
            <pc:sldMk cId="778557666" sldId="1979422340"/>
            <ac:spMk id="109" creationId="{B4D08C03-D169-42C4-8FA5-3B12D9FC4B35}"/>
          </ac:spMkLst>
        </pc:spChg>
        <pc:spChg chg="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12" creationId="{2906C64E-8606-41EA-A3FD-93447C9BF52D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17" creationId="{1E9A6D75-35ED-4573-B4AB-D2C81113F10D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22" creationId="{1BE6C1B8-506B-4CB5-AF5A-E8474A5BAEA4}"/>
          </ac:spMkLst>
        </pc:spChg>
        <pc:spChg chg="add del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23" creationId="{0F41B834-A02F-4958-88AB-CF9CD44019F8}"/>
          </ac:spMkLst>
        </pc:spChg>
        <pc:spChg chg="add del mod">
          <ac:chgData name="Yu, Peiwen" userId="1549afaf-02a5-4197-83a7-8672734b7879" providerId="ADAL" clId="{21A692FC-F015-4F3C-81B2-E9B25A07A03A}" dt="2022-08-18T16:06:31.307" v="3108" actId="478"/>
          <ac:spMkLst>
            <pc:docMk/>
            <pc:sldMk cId="778557666" sldId="1979422340"/>
            <ac:spMk id="124" creationId="{498CBC65-0C0D-45D1-B86A-2A751900710C}"/>
          </ac:spMkLst>
        </pc:spChg>
        <pc:spChg chg="add mod">
          <ac:chgData name="Yu, Peiwen" userId="1549afaf-02a5-4197-83a7-8672734b7879" providerId="ADAL" clId="{21A692FC-F015-4F3C-81B2-E9B25A07A03A}" dt="2022-09-22T17:15:53.417" v="9552"/>
          <ac:spMkLst>
            <pc:docMk/>
            <pc:sldMk cId="778557666" sldId="1979422340"/>
            <ac:spMk id="125" creationId="{D4383032-EF8C-4226-97CD-A2A0CDFA2C7D}"/>
          </ac:spMkLst>
        </pc:spChg>
        <pc:spChg chg="add del mod">
          <ac:chgData name="Yu, Peiwen" userId="1549afaf-02a5-4197-83a7-8672734b7879" providerId="ADAL" clId="{21A692FC-F015-4F3C-81B2-E9B25A07A03A}" dt="2022-09-22T16:34:30.471" v="8653" actId="478"/>
          <ac:spMkLst>
            <pc:docMk/>
            <pc:sldMk cId="778557666" sldId="1979422340"/>
            <ac:spMk id="134" creationId="{8D829EAD-EE62-480D-B1F9-29E64F28394A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35" creationId="{49FC479B-F43C-4861-B2C0-220BC05FB406}"/>
          </ac:spMkLst>
        </pc:spChg>
        <pc:spChg chg="add mod">
          <ac:chgData name="Yu, Peiwen" userId="1549afaf-02a5-4197-83a7-8672734b7879" providerId="ADAL" clId="{21A692FC-F015-4F3C-81B2-E9B25A07A03A}" dt="2022-09-22T17:11:35.987" v="9468" actId="1076"/>
          <ac:spMkLst>
            <pc:docMk/>
            <pc:sldMk cId="778557666" sldId="1979422340"/>
            <ac:spMk id="136" creationId="{6B5E5DA4-41BD-4FF7-A2AB-3F9853EB041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138" creationId="{0D1EA808-59AE-4CC1-BCA4-FE61F8CC28B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778557666" sldId="1979422340"/>
            <ac:spMk id="139" creationId="{C064AA74-234A-4AC1-B0CD-A137F862BB41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40" creationId="{58B3F90B-710A-415F-B6EC-C69348145BD5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41" creationId="{F39F5850-997E-4B86-BC66-59E5E9C70568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45" creationId="{1E917724-3F09-410F-B151-CFC34C3FD9A0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46" creationId="{DF5B3651-F14B-4320-A0D4-253547C8E4A3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47" creationId="{6989997E-B88A-49BC-95C5-901EF40D7473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48" creationId="{7AA8F582-CE73-4BC8-BE6D-AC57FA232F29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49" creationId="{C239BC9F-482A-4BCE-98DF-E69D6C3E7AC3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50" creationId="{14B6DC9A-E826-4BE5-8EF3-C840C90AFAE2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51" creationId="{B2CE154F-BE3A-4A98-B865-B9D37CB58BEB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52" creationId="{30683AD7-F70C-490E-9B45-02EDB2BBBB6B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53" creationId="{FF8ACEB7-8606-4FA9-BE9C-4286F24E8DEB}"/>
          </ac:spMkLst>
        </pc:spChg>
        <pc:spChg chg="add del mod">
          <ac:chgData name="Yu, Peiwen" userId="1549afaf-02a5-4197-83a7-8672734b7879" providerId="ADAL" clId="{21A692FC-F015-4F3C-81B2-E9B25A07A03A}" dt="2022-08-18T17:10:04.919" v="3413" actId="478"/>
          <ac:spMkLst>
            <pc:docMk/>
            <pc:sldMk cId="778557666" sldId="1979422340"/>
            <ac:spMk id="162" creationId="{0BECBDE0-681C-41BF-8047-A0C0CE713981}"/>
          </ac:spMkLst>
        </pc:spChg>
        <pc:spChg chg="add mod">
          <ac:chgData name="Yu, Peiwen" userId="1549afaf-02a5-4197-83a7-8672734b7879" providerId="ADAL" clId="{21A692FC-F015-4F3C-81B2-E9B25A07A03A}" dt="2022-09-22T17:49:45.987" v="9772" actId="1076"/>
          <ac:spMkLst>
            <pc:docMk/>
            <pc:sldMk cId="778557666" sldId="1979422340"/>
            <ac:spMk id="163" creationId="{A6D4B518-49E8-4A7C-9DB4-117423E2B453}"/>
          </ac:spMkLst>
        </pc:spChg>
        <pc:spChg chg="add del mod">
          <ac:chgData name="Yu, Peiwen" userId="1549afaf-02a5-4197-83a7-8672734b7879" providerId="ADAL" clId="{21A692FC-F015-4F3C-81B2-E9B25A07A03A}" dt="2022-09-15T17:43:23.139" v="6496" actId="478"/>
          <ac:spMkLst>
            <pc:docMk/>
            <pc:sldMk cId="778557666" sldId="1979422340"/>
            <ac:spMk id="164" creationId="{47B779C2-C7E5-483D-89C8-3A5BE4768405}"/>
          </ac:spMkLst>
        </pc:spChg>
        <pc:spChg chg="add del mod">
          <ac:chgData name="Yu, Peiwen" userId="1549afaf-02a5-4197-83a7-8672734b7879" providerId="ADAL" clId="{21A692FC-F015-4F3C-81B2-E9B25A07A03A}" dt="2022-09-22T17:13:14.081" v="9493" actId="1035"/>
          <ac:spMkLst>
            <pc:docMk/>
            <pc:sldMk cId="778557666" sldId="1979422340"/>
            <ac:spMk id="165" creationId="{4D97590F-F3B5-4BC7-B2DB-678B6FEBDC5D}"/>
          </ac:spMkLst>
        </pc:spChg>
        <pc:spChg chg="add mod">
          <ac:chgData name="Yu, Peiwen" userId="1549afaf-02a5-4197-83a7-8672734b7879" providerId="ADAL" clId="{21A692FC-F015-4F3C-81B2-E9B25A07A03A}" dt="2022-09-22T17:12:59.255" v="9491" actId="1076"/>
          <ac:spMkLst>
            <pc:docMk/>
            <pc:sldMk cId="778557666" sldId="1979422340"/>
            <ac:spMk id="167" creationId="{72EF0CCC-6295-4D9E-A67B-7C1D6FCE8CF2}"/>
          </ac:spMkLst>
        </pc:spChg>
        <pc:spChg chg="add mod">
          <ac:chgData name="Yu, Peiwen" userId="1549afaf-02a5-4197-83a7-8672734b7879" providerId="ADAL" clId="{21A692FC-F015-4F3C-81B2-E9B25A07A03A}" dt="2022-09-22T16:38:31.405" v="8738" actId="1035"/>
          <ac:spMkLst>
            <pc:docMk/>
            <pc:sldMk cId="778557666" sldId="1979422340"/>
            <ac:spMk id="168" creationId="{B3B114F3-3C3F-4E34-92E0-9BE76A38B6BF}"/>
          </ac:spMkLst>
        </pc:spChg>
        <pc:spChg chg="add del mod">
          <ac:chgData name="Yu, Peiwen" userId="1549afaf-02a5-4197-83a7-8672734b7879" providerId="ADAL" clId="{21A692FC-F015-4F3C-81B2-E9B25A07A03A}" dt="2022-08-18T17:39:23.158" v="4088" actId="478"/>
          <ac:spMkLst>
            <pc:docMk/>
            <pc:sldMk cId="778557666" sldId="1979422340"/>
            <ac:spMk id="169" creationId="{A45EE36E-DB99-49EF-96CD-D3011EFE6CA1}"/>
          </ac:spMkLst>
        </pc:spChg>
        <pc:spChg chg="add del mod">
          <ac:chgData name="Yu, Peiwen" userId="1549afaf-02a5-4197-83a7-8672734b7879" providerId="ADAL" clId="{21A692FC-F015-4F3C-81B2-E9B25A07A03A}" dt="2022-08-18T17:47:45.559" v="4102" actId="478"/>
          <ac:spMkLst>
            <pc:docMk/>
            <pc:sldMk cId="778557666" sldId="1979422340"/>
            <ac:spMk id="170" creationId="{6ED3F975-5A45-413F-86B2-8300FAE31E97}"/>
          </ac:spMkLst>
        </pc:spChg>
        <pc:spChg chg="add del mod">
          <ac:chgData name="Yu, Peiwen" userId="1549afaf-02a5-4197-83a7-8672734b7879" providerId="ADAL" clId="{21A692FC-F015-4F3C-81B2-E9B25A07A03A}" dt="2022-09-15T17:49:33.056" v="6541" actId="478"/>
          <ac:spMkLst>
            <pc:docMk/>
            <pc:sldMk cId="778557666" sldId="1979422340"/>
            <ac:spMk id="175" creationId="{300ADB0C-0DC4-4B01-A16E-10CE673DA56A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180" creationId="{5195F9F1-210E-44CF-BF09-B201F8488966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189" creationId="{CEAEB4B2-D8C9-4644-9D8C-8A22604FE8D1}"/>
          </ac:spMkLst>
        </pc:spChg>
        <pc:spChg chg="add del mod">
          <ac:chgData name="Yu, Peiwen" userId="1549afaf-02a5-4197-83a7-8672734b7879" providerId="ADAL" clId="{21A692FC-F015-4F3C-81B2-E9B25A07A03A}" dt="2022-09-15T21:03:22.329" v="6947" actId="478"/>
          <ac:spMkLst>
            <pc:docMk/>
            <pc:sldMk cId="778557666" sldId="1979422340"/>
            <ac:spMk id="190" creationId="{18851C81-C90E-4755-92D4-6FAA6BF17BE8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191" creationId="{4D1BB011-5A3B-4AFE-A1B3-3FA96F95BEC1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192" creationId="{7FE058B0-114B-4975-B7E2-D7E1D93178BF}"/>
          </ac:spMkLst>
        </pc:spChg>
        <pc:spChg chg="add del mod">
          <ac:chgData name="Yu, Peiwen" userId="1549afaf-02a5-4197-83a7-8672734b7879" providerId="ADAL" clId="{21A692FC-F015-4F3C-81B2-E9B25A07A03A}" dt="2022-09-22T16:15:08.511" v="8342" actId="478"/>
          <ac:spMkLst>
            <pc:docMk/>
            <pc:sldMk cId="778557666" sldId="1979422340"/>
            <ac:spMk id="201" creationId="{C5DA5F58-AFE5-40DF-B0B9-0F2A73D5A966}"/>
          </ac:spMkLst>
        </pc:spChg>
        <pc:spChg chg="add mod">
          <ac:chgData name="Yu, Peiwen" userId="1549afaf-02a5-4197-83a7-8672734b7879" providerId="ADAL" clId="{21A692FC-F015-4F3C-81B2-E9B25A07A03A}" dt="2022-09-22T17:18:20.685" v="9567" actId="113"/>
          <ac:spMkLst>
            <pc:docMk/>
            <pc:sldMk cId="778557666" sldId="1979422340"/>
            <ac:spMk id="202" creationId="{1A71050B-08CF-4B2B-8275-957AF5C2DCE5}"/>
          </ac:spMkLst>
        </pc:spChg>
        <pc:spChg chg="add del mod">
          <ac:chgData name="Yu, Peiwen" userId="1549afaf-02a5-4197-83a7-8672734b7879" providerId="ADAL" clId="{21A692FC-F015-4F3C-81B2-E9B25A07A03A}" dt="2022-09-22T16:17:45.588" v="8397" actId="478"/>
          <ac:spMkLst>
            <pc:docMk/>
            <pc:sldMk cId="778557666" sldId="1979422340"/>
            <ac:spMk id="203" creationId="{75090501-26E4-4E5C-83A5-BECEB17AA95C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205" creationId="{46770DFE-5B4C-45ED-8051-C383E36A7064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206" creationId="{750C6C80-F1FE-4BFE-80CD-8D22BAB2DDF4}"/>
          </ac:spMkLst>
        </pc:spChg>
        <pc:spChg chg="add del mod">
          <ac:chgData name="Yu, Peiwen" userId="1549afaf-02a5-4197-83a7-8672734b7879" providerId="ADAL" clId="{21A692FC-F015-4F3C-81B2-E9B25A07A03A}" dt="2022-09-22T17:39:02.542" v="9716" actId="478"/>
          <ac:spMkLst>
            <pc:docMk/>
            <pc:sldMk cId="778557666" sldId="1979422340"/>
            <ac:spMk id="207" creationId="{62A398E7-C8DA-41AE-8197-245C878ECE7F}"/>
          </ac:spMkLst>
        </pc:spChg>
        <pc:spChg chg="add mod">
          <ac:chgData name="Yu, Peiwen" userId="1549afaf-02a5-4197-83a7-8672734b7879" providerId="ADAL" clId="{21A692FC-F015-4F3C-81B2-E9B25A07A03A}" dt="2022-09-22T17:18:24.112" v="9568" actId="113"/>
          <ac:spMkLst>
            <pc:docMk/>
            <pc:sldMk cId="778557666" sldId="1979422340"/>
            <ac:spMk id="210" creationId="{46708886-43FE-4931-9DB1-AA40B5E49D41}"/>
          </ac:spMkLst>
        </pc:spChg>
        <pc:spChg chg="add mod">
          <ac:chgData name="Yu, Peiwen" userId="1549afaf-02a5-4197-83a7-8672734b7879" providerId="ADAL" clId="{21A692FC-F015-4F3C-81B2-E9B25A07A03A}" dt="2022-09-22T17:50:43.669" v="9776" actId="1076"/>
          <ac:spMkLst>
            <pc:docMk/>
            <pc:sldMk cId="778557666" sldId="1979422340"/>
            <ac:spMk id="216" creationId="{1DA68C44-336A-4185-AC84-3CEBF2113DB2}"/>
          </ac:spMkLst>
        </pc:spChg>
        <pc:spChg chg="add mod">
          <ac:chgData name="Yu, Peiwen" userId="1549afaf-02a5-4197-83a7-8672734b7879" providerId="ADAL" clId="{21A692FC-F015-4F3C-81B2-E9B25A07A03A}" dt="2022-09-22T17:52:22.197" v="9783" actId="14100"/>
          <ac:spMkLst>
            <pc:docMk/>
            <pc:sldMk cId="778557666" sldId="1979422340"/>
            <ac:spMk id="217" creationId="{31B04B0E-32BB-4290-A14F-15AB3E49BDA4}"/>
          </ac:spMkLst>
        </pc:spChg>
        <pc:spChg chg="add mod">
          <ac:chgData name="Yu, Peiwen" userId="1549afaf-02a5-4197-83a7-8672734b7879" providerId="ADAL" clId="{21A692FC-F015-4F3C-81B2-E9B25A07A03A}" dt="2022-09-22T17:55:20.588" v="9791" actId="1035"/>
          <ac:spMkLst>
            <pc:docMk/>
            <pc:sldMk cId="778557666" sldId="1979422340"/>
            <ac:spMk id="218" creationId="{A23C8340-B8F7-497F-8D59-4705BABC5A54}"/>
          </ac:spMkLst>
        </pc:spChg>
        <pc:spChg chg="add mod">
          <ac:chgData name="Yu, Peiwen" userId="1549afaf-02a5-4197-83a7-8672734b7879" providerId="ADAL" clId="{21A692FC-F015-4F3C-81B2-E9B25A07A03A}" dt="2022-09-22T17:55:29.246" v="9792" actId="1035"/>
          <ac:spMkLst>
            <pc:docMk/>
            <pc:sldMk cId="778557666" sldId="1979422340"/>
            <ac:spMk id="219" creationId="{4FF4990A-8E7E-4067-A966-B01BF2617BD8}"/>
          </ac:spMkLst>
        </pc:spChg>
        <pc:grpChg chg="del mod">
          <ac:chgData name="Yu, Peiwen" userId="1549afaf-02a5-4197-83a7-8672734b7879" providerId="ADAL" clId="{21A692FC-F015-4F3C-81B2-E9B25A07A03A}" dt="2022-09-15T17:45:11.323" v="6498" actId="478"/>
          <ac:grpSpMkLst>
            <pc:docMk/>
            <pc:sldMk cId="778557666" sldId="1979422340"/>
            <ac:grpSpMk id="7" creationId="{454F72B1-B3D1-4489-ADF2-6F46AA36A411}"/>
          </ac:grpSpMkLst>
        </pc:grpChg>
        <pc:grpChg chg="add 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12" creationId="{B915B5F2-ED8E-4C26-B551-C28E95212D72}"/>
          </ac:grpSpMkLst>
        </pc:grpChg>
        <pc:grpChg chg="add 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13" creationId="{4DF791B3-214A-463D-854F-0746FB317DB9}"/>
          </ac:grpSpMkLst>
        </pc:grpChg>
        <pc:grpChg chg="del mod">
          <ac:chgData name="Yu, Peiwen" userId="1549afaf-02a5-4197-83a7-8672734b7879" providerId="ADAL" clId="{21A692FC-F015-4F3C-81B2-E9B25A07A03A}" dt="2022-08-18T16:08:40.349" v="3122" actId="478"/>
          <ac:grpSpMkLst>
            <pc:docMk/>
            <pc:sldMk cId="778557666" sldId="1979422340"/>
            <ac:grpSpMk id="48" creationId="{4BB96236-6CFC-4600-B984-BED636DB4967}"/>
          </ac:grpSpMkLst>
        </pc:grpChg>
        <pc:grpChg chg="del">
          <ac:chgData name="Yu, Peiwen" userId="1549afaf-02a5-4197-83a7-8672734b7879" providerId="ADAL" clId="{21A692FC-F015-4F3C-81B2-E9B25A07A03A}" dt="2022-08-18T16:08:39.121" v="3121" actId="478"/>
          <ac:grpSpMkLst>
            <pc:docMk/>
            <pc:sldMk cId="778557666" sldId="1979422340"/>
            <ac:grpSpMk id="52" creationId="{473CB252-D4A3-45D5-9E71-6AC5AFE1AEE7}"/>
          </ac:grpSpMkLst>
        </pc:grpChg>
        <pc:grpChg chg="del mod">
          <ac:chgData name="Yu, Peiwen" userId="1549afaf-02a5-4197-83a7-8672734b7879" providerId="ADAL" clId="{21A692FC-F015-4F3C-81B2-E9B25A07A03A}" dt="2022-09-22T15:36:22.418" v="7893" actId="478"/>
          <ac:grpSpMkLst>
            <pc:docMk/>
            <pc:sldMk cId="778557666" sldId="1979422340"/>
            <ac:grpSpMk id="73" creationId="{5FFEB3D0-9136-403C-9479-8E62FD3318E7}"/>
          </ac:grpSpMkLst>
        </pc:grpChg>
        <pc:grpChg chg="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74" creationId="{06B83C65-3B57-40F4-8559-F94C79ED697E}"/>
          </ac:grpSpMkLst>
        </pc:grpChg>
        <pc:grpChg chg="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75" creationId="{F3E13F8D-26A9-4440-B77E-FE4082A7BAFE}"/>
          </ac:grpSpMkLst>
        </pc:grpChg>
        <pc:grpChg chg="del">
          <ac:chgData name="Yu, Peiwen" userId="1549afaf-02a5-4197-83a7-8672734b7879" providerId="ADAL" clId="{21A692FC-F015-4F3C-81B2-E9B25A07A03A}" dt="2022-08-18T15:36:56.205" v="2788" actId="478"/>
          <ac:grpSpMkLst>
            <pc:docMk/>
            <pc:sldMk cId="778557666" sldId="1979422340"/>
            <ac:grpSpMk id="76" creationId="{7A790DFA-CDA6-4B7A-BFCE-C875D363CBD2}"/>
          </ac:grpSpMkLst>
        </pc:grpChg>
        <pc:grpChg chg="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77" creationId="{AD4FAEEA-BFBB-4764-9689-5F83D882B591}"/>
          </ac:grpSpMkLst>
        </pc:grpChg>
        <pc:grpChg chg="del mod">
          <ac:chgData name="Yu, Peiwen" userId="1549afaf-02a5-4197-83a7-8672734b7879" providerId="ADAL" clId="{21A692FC-F015-4F3C-81B2-E9B25A07A03A}" dt="2022-08-18T15:36:34.745" v="2785" actId="478"/>
          <ac:grpSpMkLst>
            <pc:docMk/>
            <pc:sldMk cId="778557666" sldId="1979422340"/>
            <ac:grpSpMk id="80" creationId="{72ABC813-DE81-4D40-AC2D-FC2D79A3A004}"/>
          </ac:grpSpMkLst>
        </pc:grpChg>
        <pc:grpChg chg="add 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118" creationId="{187B120A-8F95-43A0-862F-E383A3DC5EE6}"/>
          </ac:grpSpMkLst>
        </pc:grpChg>
        <pc:grpChg chg="add mod">
          <ac:chgData name="Yu, Peiwen" userId="1549afaf-02a5-4197-83a7-8672734b7879" providerId="ADAL" clId="{21A692FC-F015-4F3C-81B2-E9B25A07A03A}" dt="2022-09-22T17:50:51.613" v="9777" actId="1076"/>
          <ac:grpSpMkLst>
            <pc:docMk/>
            <pc:sldMk cId="778557666" sldId="1979422340"/>
            <ac:grpSpMk id="126" creationId="{4BD130DB-052B-430D-837D-21466A711781}"/>
          </ac:grpSpMkLst>
        </pc:grpChg>
        <pc:grpChg chg="add del mod">
          <ac:chgData name="Yu, Peiwen" userId="1549afaf-02a5-4197-83a7-8672734b7879" providerId="ADAL" clId="{21A692FC-F015-4F3C-81B2-E9B25A07A03A}" dt="2022-09-22T17:11:09.917" v="9462" actId="478"/>
          <ac:grpSpMkLst>
            <pc:docMk/>
            <pc:sldMk cId="778557666" sldId="1979422340"/>
            <ac:grpSpMk id="130" creationId="{1C952F06-E914-4851-9338-997B1342196E}"/>
          </ac:grpSpMkLst>
        </pc:grpChg>
        <pc:grpChg chg="add 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137" creationId="{6C0026AA-2BF2-4F11-8287-769B5E7525A4}"/>
          </ac:grpSpMkLst>
        </pc:grpChg>
        <pc:grpChg chg="add del mod">
          <ac:chgData name="Yu, Peiwen" userId="1549afaf-02a5-4197-83a7-8672734b7879" providerId="ADAL" clId="{21A692FC-F015-4F3C-81B2-E9B25A07A03A}" dt="2022-09-15T20:35:56.492" v="6816" actId="478"/>
          <ac:grpSpMkLst>
            <pc:docMk/>
            <pc:sldMk cId="778557666" sldId="1979422340"/>
            <ac:grpSpMk id="143" creationId="{87704B3F-FE27-4479-8B29-2CE6AB30923F}"/>
          </ac:grpSpMkLst>
        </pc:grpChg>
        <pc:grpChg chg="add del mod">
          <ac:chgData name="Yu, Peiwen" userId="1549afaf-02a5-4197-83a7-8672734b7879" providerId="ADAL" clId="{21A692FC-F015-4F3C-81B2-E9B25A07A03A}" dt="2022-09-22T17:12:03.957" v="9470" actId="478"/>
          <ac:grpSpMkLst>
            <pc:docMk/>
            <pc:sldMk cId="778557666" sldId="1979422340"/>
            <ac:grpSpMk id="154" creationId="{2DF854D1-9DB9-4AF9-993B-78B0C56BDD47}"/>
          </ac:grpSpMkLst>
        </pc:grpChg>
        <pc:grpChg chg="add 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158" creationId="{8E97E0C4-A734-42DF-ADE6-1A70836F7E06}"/>
          </ac:grpSpMkLst>
        </pc:grpChg>
        <pc:grpChg chg="add del mod">
          <ac:chgData name="Yu, Peiwen" userId="1549afaf-02a5-4197-83a7-8672734b7879" providerId="ADAL" clId="{21A692FC-F015-4F3C-81B2-E9B25A07A03A}" dt="2022-09-22T17:40:02.562" v="9717" actId="478"/>
          <ac:grpSpMkLst>
            <pc:docMk/>
            <pc:sldMk cId="778557666" sldId="1979422340"/>
            <ac:grpSpMk id="171" creationId="{80218087-FD21-4CE5-8D4C-8EBEEC2297CF}"/>
          </ac:grpSpMkLst>
        </pc:grpChg>
        <pc:grpChg chg="add del mod">
          <ac:chgData name="Yu, Peiwen" userId="1549afaf-02a5-4197-83a7-8672734b7879" providerId="ADAL" clId="{21A692FC-F015-4F3C-81B2-E9B25A07A03A}" dt="2022-09-15T20:29:31.193" v="6771" actId="478"/>
          <ac:grpSpMkLst>
            <pc:docMk/>
            <pc:sldMk cId="778557666" sldId="1979422340"/>
            <ac:grpSpMk id="176" creationId="{B50603F3-314F-4EF5-A4AD-B7ABC4F545D7}"/>
          </ac:grpSpMkLst>
        </pc:grpChg>
        <pc:grpChg chg="add del mod">
          <ac:chgData name="Yu, Peiwen" userId="1549afaf-02a5-4197-83a7-8672734b7879" providerId="ADAL" clId="{21A692FC-F015-4F3C-81B2-E9B25A07A03A}" dt="2022-09-22T17:40:03.967" v="9718" actId="478"/>
          <ac:grpSpMkLst>
            <pc:docMk/>
            <pc:sldMk cId="778557666" sldId="1979422340"/>
            <ac:grpSpMk id="181" creationId="{DC2FCACE-E93F-4CFF-A97E-4E75FC71CCC2}"/>
          </ac:grpSpMkLst>
        </pc:grpChg>
        <pc:grpChg chg="add del mod">
          <ac:chgData name="Yu, Peiwen" userId="1549afaf-02a5-4197-83a7-8672734b7879" providerId="ADAL" clId="{21A692FC-F015-4F3C-81B2-E9B25A07A03A}" dt="2022-09-22T17:40:05.804" v="9719" actId="478"/>
          <ac:grpSpMkLst>
            <pc:docMk/>
            <pc:sldMk cId="778557666" sldId="1979422340"/>
            <ac:grpSpMk id="185" creationId="{499EC9CB-9A83-4073-85DF-4D8980BE17C6}"/>
          </ac:grpSpMkLst>
        </pc:grpChg>
        <pc:grpChg chg="add mod">
          <ac:chgData name="Yu, Peiwen" userId="1549afaf-02a5-4197-83a7-8672734b7879" providerId="ADAL" clId="{21A692FC-F015-4F3C-81B2-E9B25A07A03A}" dt="2022-09-22T16:38:31.405" v="8738" actId="1035"/>
          <ac:grpSpMkLst>
            <pc:docMk/>
            <pc:sldMk cId="778557666" sldId="1979422340"/>
            <ac:grpSpMk id="193" creationId="{080B16A3-90C2-4F74-988D-F3B7531783A4}"/>
          </ac:grpSpMkLst>
        </pc:grpChg>
        <pc:grpChg chg="add del mod">
          <ac:chgData name="Yu, Peiwen" userId="1549afaf-02a5-4197-83a7-8672734b7879" providerId="ADAL" clId="{21A692FC-F015-4F3C-81B2-E9B25A07A03A}" dt="2022-09-22T16:15:09.682" v="8344" actId="478"/>
          <ac:grpSpMkLst>
            <pc:docMk/>
            <pc:sldMk cId="778557666" sldId="1979422340"/>
            <ac:grpSpMk id="197" creationId="{18C48FE3-B268-47FD-AB50-7C8A468C0C8C}"/>
          </ac:grpSpMkLst>
        </pc:grpChg>
        <pc:grpChg chg="add del mod">
          <ac:chgData name="Yu, Peiwen" userId="1549afaf-02a5-4197-83a7-8672734b7879" providerId="ADAL" clId="{21A692FC-F015-4F3C-81B2-E9B25A07A03A}" dt="2022-09-22T17:18:15.957" v="9566" actId="478"/>
          <ac:grpSpMkLst>
            <pc:docMk/>
            <pc:sldMk cId="778557666" sldId="1979422340"/>
            <ac:grpSpMk id="212" creationId="{5367E2E8-4301-412B-ADAF-BE9ED9614B17}"/>
          </ac:grpSpMkLst>
        </pc:grpChg>
        <pc:picChg chg="add del mod">
          <ac:chgData name="Yu, Peiwen" userId="1549afaf-02a5-4197-83a7-8672734b7879" providerId="ADAL" clId="{21A692FC-F015-4F3C-81B2-E9B25A07A03A}" dt="2022-09-22T16:15:08.936" v="8343" actId="478"/>
          <ac:picMkLst>
            <pc:docMk/>
            <pc:sldMk cId="778557666" sldId="1979422340"/>
            <ac:picMk id="14" creationId="{B789A327-0F5B-46D7-B7C6-BD5FEEEA961F}"/>
          </ac:picMkLst>
        </pc:picChg>
        <pc:picChg chg="add del mod">
          <ac:chgData name="Yu, Peiwen" userId="1549afaf-02a5-4197-83a7-8672734b7879" providerId="ADAL" clId="{21A692FC-F015-4F3C-81B2-E9B25A07A03A}" dt="2022-09-22T16:15:10.076" v="8345" actId="478"/>
          <ac:picMkLst>
            <pc:docMk/>
            <pc:sldMk cId="778557666" sldId="1979422340"/>
            <ac:picMk id="19" creationId="{320416A4-9C41-4E2F-A396-AF293B7876BC}"/>
          </ac:picMkLst>
        </pc:picChg>
        <pc:picChg chg="add mod">
          <ac:chgData name="Yu, Peiwen" userId="1549afaf-02a5-4197-83a7-8672734b7879" providerId="ADAL" clId="{21A692FC-F015-4F3C-81B2-E9B25A07A03A}" dt="2022-09-22T16:38:31.405" v="8738" actId="1035"/>
          <ac:picMkLst>
            <pc:docMk/>
            <pc:sldMk cId="778557666" sldId="1979422340"/>
            <ac:picMk id="22" creationId="{CE6B6D61-F45D-4EF0-8DF4-925D90BB0939}"/>
          </ac:picMkLst>
        </pc:picChg>
        <pc:picChg chg="add del mod">
          <ac:chgData name="Yu, Peiwen" userId="1549afaf-02a5-4197-83a7-8672734b7879" providerId="ADAL" clId="{21A692FC-F015-4F3C-81B2-E9B25A07A03A}" dt="2022-09-22T17:39:02.542" v="9716" actId="478"/>
          <ac:picMkLst>
            <pc:docMk/>
            <pc:sldMk cId="778557666" sldId="1979422340"/>
            <ac:picMk id="204" creationId="{31E753A1-E7B3-4208-9975-9BD1CDD1CE6D}"/>
          </ac:picMkLst>
        </pc:picChg>
        <pc:picChg chg="add mod">
          <ac:chgData name="Yu, Peiwen" userId="1549afaf-02a5-4197-83a7-8672734b7879" providerId="ADAL" clId="{21A692FC-F015-4F3C-81B2-E9B25A07A03A}" dt="2022-09-22T17:13:04.249" v="9492" actId="1076"/>
          <ac:picMkLst>
            <pc:docMk/>
            <pc:sldMk cId="778557666" sldId="1979422340"/>
            <ac:picMk id="209" creationId="{1A7A2158-0556-4C7B-8AF8-071FA9BB3F9A}"/>
          </ac:picMkLst>
        </pc:pic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8" creationId="{915B0337-4AD1-4FEB-A114-36CDC9C336BC}"/>
          </ac:cxnSpMkLst>
        </pc:cxn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1" creationId="{2F86611F-1052-4C9A-A140-7E94EDBAC38E}"/>
          </ac:cxnSpMkLst>
        </pc:cxnChg>
        <pc:cxnChg chg="add mod">
          <ac:chgData name="Yu, Peiwen" userId="1549afaf-02a5-4197-83a7-8672734b7879" providerId="ADAL" clId="{21A692FC-F015-4F3C-81B2-E9B25A07A03A}" dt="2022-09-22T17:07:01.863" v="9456" actId="1035"/>
          <ac:cxnSpMkLst>
            <pc:docMk/>
            <pc:sldMk cId="778557666" sldId="1979422340"/>
            <ac:cxnSpMk id="24" creationId="{1220D80F-CA1C-4E9E-B930-9160321F1525}"/>
          </ac:cxnSpMkLst>
        </pc:cxnChg>
        <pc:cxnChg chg="del mod">
          <ac:chgData name="Yu, Peiwen" userId="1549afaf-02a5-4197-83a7-8672734b7879" providerId="ADAL" clId="{21A692FC-F015-4F3C-81B2-E9B25A07A03A}" dt="2022-09-22T15:37:18.317" v="7949" actId="478"/>
          <ac:cxnSpMkLst>
            <pc:docMk/>
            <pc:sldMk cId="778557666" sldId="1979422340"/>
            <ac:cxnSpMk id="110" creationId="{55B69D9A-ACFA-447C-AFEE-611FAC952B2C}"/>
          </ac:cxnSpMkLst>
        </pc:cxnChg>
        <pc:cxnChg chg="del mod">
          <ac:chgData name="Yu, Peiwen" userId="1549afaf-02a5-4197-83a7-8672734b7879" providerId="ADAL" clId="{21A692FC-F015-4F3C-81B2-E9B25A07A03A}" dt="2022-09-15T17:45:10.114" v="6497" actId="478"/>
          <ac:cxnSpMkLst>
            <pc:docMk/>
            <pc:sldMk cId="778557666" sldId="1979422340"/>
            <ac:cxnSpMk id="111" creationId="{607DC990-8F10-4BBF-AED4-3D0D8750F153}"/>
          </ac:cxnSpMkLst>
        </pc:cxn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13" creationId="{40819414-1742-43EC-84C6-F0ACAABAE5E1}"/>
          </ac:cxnSpMkLst>
        </pc:cxn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14" creationId="{B71F580B-D6BD-414D-9851-1686C1105D61}"/>
          </ac:cxnSpMkLst>
        </pc:cxn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15" creationId="{002F3467-20DF-406E-AF55-CF6E4C2C0F86}"/>
          </ac:cxnSpMkLst>
        </pc:cxn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16" creationId="{F6F05793-BA4D-4E90-B76A-C52B82256174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19" creationId="{8855D4A1-B087-49F9-8855-0081703B1BA6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20" creationId="{9F495633-5680-4A73-B02A-36B781560FDE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21" creationId="{DA186C95-6590-4C46-B86B-179410FA3FF4}"/>
          </ac:cxnSpMkLst>
        </pc:cxnChg>
        <pc:cxnChg chg="add del mod">
          <ac:chgData name="Yu, Peiwen" userId="1549afaf-02a5-4197-83a7-8672734b7879" providerId="ADAL" clId="{21A692FC-F015-4F3C-81B2-E9B25A07A03A}" dt="2022-09-22T15:36:28.094" v="7896" actId="478"/>
          <ac:cxnSpMkLst>
            <pc:docMk/>
            <pc:sldMk cId="778557666" sldId="1979422340"/>
            <ac:cxnSpMk id="124" creationId="{4A41C065-CEEB-48D8-AF3F-016730000FF1}"/>
          </ac:cxnSpMkLst>
        </pc:cxnChg>
        <pc:cxnChg chg="add del 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27" creationId="{16BA3F83-8686-486A-8CFD-28EE193E7A3B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28" creationId="{6312D97B-1DD9-4FF0-A1EA-381BFD80A85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29" creationId="{763E8DB3-6033-4663-86E2-7A028CE7734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31" creationId="{EE244B96-12E0-4B06-B9B7-7AA076469CF6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32" creationId="{CF6C620E-65D7-472B-B2B1-EDB07AA489A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33" creationId="{1BA9108F-B351-46CB-8C3B-133EA2D54EDA}"/>
          </ac:cxnSpMkLst>
        </pc:cxnChg>
        <pc:cxnChg chg="add del mod ord">
          <ac:chgData name="Yu, Peiwen" userId="1549afaf-02a5-4197-83a7-8672734b7879" providerId="ADAL" clId="{21A692FC-F015-4F3C-81B2-E9B25A07A03A}" dt="2022-09-22T15:36:26.682" v="7895" actId="478"/>
          <ac:cxnSpMkLst>
            <pc:docMk/>
            <pc:sldMk cId="778557666" sldId="1979422340"/>
            <ac:cxnSpMk id="142" creationId="{08DB9092-C325-41DC-A87E-D8CEA0D621D8}"/>
          </ac:cxnSpMkLst>
        </pc:cxnChg>
        <pc:cxnChg chg="add del mod">
          <ac:chgData name="Yu, Peiwen" userId="1549afaf-02a5-4197-83a7-8672734b7879" providerId="ADAL" clId="{21A692FC-F015-4F3C-81B2-E9B25A07A03A}" dt="2022-08-18T17:12:36.223" v="3475" actId="478"/>
          <ac:cxnSpMkLst>
            <pc:docMk/>
            <pc:sldMk cId="778557666" sldId="1979422340"/>
            <ac:cxnSpMk id="143" creationId="{DEA0755A-B6D8-4312-97E9-55D914ADDBED}"/>
          </ac:cxnSpMkLst>
        </pc:cxnChg>
        <pc:cxnChg chg="add del mod ord">
          <ac:chgData name="Yu, Peiwen" userId="1549afaf-02a5-4197-83a7-8672734b7879" providerId="ADAL" clId="{21A692FC-F015-4F3C-81B2-E9B25A07A03A}" dt="2022-09-22T15:37:21.436" v="7951" actId="478"/>
          <ac:cxnSpMkLst>
            <pc:docMk/>
            <pc:sldMk cId="778557666" sldId="1979422340"/>
            <ac:cxnSpMk id="144" creationId="{9FC2C1A0-815B-4614-BF44-B86A46855792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55" creationId="{23E5D17D-671D-48CA-95BE-FFE4C5D636A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56" creationId="{5790E11C-DE52-4071-BA31-53FAF57E67A9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57" creationId="{80D43557-153C-4A44-9295-CCE4A1002BBA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59" creationId="{2DE31A99-FD72-499F-8CC8-48E0848BA56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60" creationId="{DD803ED7-3EE4-447B-805F-28C8C9127B17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61" creationId="{F66B6A0E-8DFF-4E52-951B-A8831A1415B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62" creationId="{8F9FC0C2-4BEB-4EAD-9F33-4B06581E8E26}"/>
          </ac:cxnSpMkLst>
        </pc:cxnChg>
        <pc:cxnChg chg="add del mod ord">
          <ac:chgData name="Yu, Peiwen" userId="1549afaf-02a5-4197-83a7-8672734b7879" providerId="ADAL" clId="{21A692FC-F015-4F3C-81B2-E9B25A07A03A}" dt="2022-09-22T15:37:20.154" v="7950" actId="478"/>
          <ac:cxnSpMkLst>
            <pc:docMk/>
            <pc:sldMk cId="778557666" sldId="1979422340"/>
            <ac:cxnSpMk id="166" creationId="{B6748E04-047A-4B17-BBAB-25879B31E453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69" creationId="{AA3F5FD2-3D40-4811-A338-C4FF57EB0F7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70" creationId="{E7E1F62E-B59C-4932-98BB-B30B5A7F49E6}"/>
          </ac:cxnSpMkLst>
        </pc:cxnChg>
        <pc:cxnChg chg="mod">
          <ac:chgData name="Yu, Peiwen" userId="1549afaf-02a5-4197-83a7-8672734b7879" providerId="ADAL" clId="{21A692FC-F015-4F3C-81B2-E9B25A07A03A}" dt="2022-09-15T20:20:07.433" v="6712" actId="1037"/>
          <ac:cxnSpMkLst>
            <pc:docMk/>
            <pc:sldMk cId="778557666" sldId="1979422340"/>
            <ac:cxnSpMk id="172" creationId="{1861D709-E3C1-4996-8BC2-FE721EBBD26D}"/>
          </ac:cxnSpMkLst>
        </pc:cxnChg>
        <pc:cxnChg chg="mod">
          <ac:chgData name="Yu, Peiwen" userId="1549afaf-02a5-4197-83a7-8672734b7879" providerId="ADAL" clId="{21A692FC-F015-4F3C-81B2-E9B25A07A03A}" dt="2022-09-15T20:19:54.798" v="6706" actId="1076"/>
          <ac:cxnSpMkLst>
            <pc:docMk/>
            <pc:sldMk cId="778557666" sldId="1979422340"/>
            <ac:cxnSpMk id="173" creationId="{1D685C81-C03C-4E9D-B74D-240A43C01019}"/>
          </ac:cxnSpMkLst>
        </pc:cxnChg>
        <pc:cxnChg chg="mod">
          <ac:chgData name="Yu, Peiwen" userId="1549afaf-02a5-4197-83a7-8672734b7879" providerId="ADAL" clId="{21A692FC-F015-4F3C-81B2-E9B25A07A03A}" dt="2022-09-15T20:20:33.920" v="6714" actId="1076"/>
          <ac:cxnSpMkLst>
            <pc:docMk/>
            <pc:sldMk cId="778557666" sldId="1979422340"/>
            <ac:cxnSpMk id="174" creationId="{1BD40133-211C-482C-8BC7-9BA649725BB9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77" creationId="{69ADBFEF-7207-40C6-B29D-F87D44224769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78" creationId="{A24E6E2E-D759-4116-AF0D-42B867C48CFD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778557666" sldId="1979422340"/>
            <ac:cxnSpMk id="179" creationId="{B12BB12E-EAFE-41B0-B857-5AA8C2A26086}"/>
          </ac:cxnSpMkLst>
        </pc:cxnChg>
        <pc:cxnChg chg="mod">
          <ac:chgData name="Yu, Peiwen" userId="1549afaf-02a5-4197-83a7-8672734b7879" providerId="ADAL" clId="{21A692FC-F015-4F3C-81B2-E9B25A07A03A}" dt="2022-09-15T20:30:20.911" v="6788" actId="1036"/>
          <ac:cxnSpMkLst>
            <pc:docMk/>
            <pc:sldMk cId="778557666" sldId="1979422340"/>
            <ac:cxnSpMk id="182" creationId="{4E06A9FA-10BA-4775-A98B-A54755C20D30}"/>
          </ac:cxnSpMkLst>
        </pc:cxnChg>
        <pc:cxnChg chg="mod">
          <ac:chgData name="Yu, Peiwen" userId="1549afaf-02a5-4197-83a7-8672734b7879" providerId="ADAL" clId="{21A692FC-F015-4F3C-81B2-E9B25A07A03A}" dt="2022-09-15T20:30:23.050" v="6789" actId="1036"/>
          <ac:cxnSpMkLst>
            <pc:docMk/>
            <pc:sldMk cId="778557666" sldId="1979422340"/>
            <ac:cxnSpMk id="183" creationId="{3383D1ED-B313-47B3-AD3D-52BC4EAA4F5D}"/>
          </ac:cxnSpMkLst>
        </pc:cxnChg>
        <pc:cxnChg chg="mod">
          <ac:chgData name="Yu, Peiwen" userId="1549afaf-02a5-4197-83a7-8672734b7879" providerId="ADAL" clId="{21A692FC-F015-4F3C-81B2-E9B25A07A03A}" dt="2022-09-15T20:29:33.946" v="6772"/>
          <ac:cxnSpMkLst>
            <pc:docMk/>
            <pc:sldMk cId="778557666" sldId="1979422340"/>
            <ac:cxnSpMk id="184" creationId="{FC6D774E-5EC4-4151-8E2B-DCA9B6A91DA7}"/>
          </ac:cxnSpMkLst>
        </pc:cxnChg>
        <pc:cxnChg chg="mod">
          <ac:chgData name="Yu, Peiwen" userId="1549afaf-02a5-4197-83a7-8672734b7879" providerId="ADAL" clId="{21A692FC-F015-4F3C-81B2-E9B25A07A03A}" dt="2022-09-15T20:46:03.543" v="6911" actId="1036"/>
          <ac:cxnSpMkLst>
            <pc:docMk/>
            <pc:sldMk cId="778557666" sldId="1979422340"/>
            <ac:cxnSpMk id="186" creationId="{3B2B1C0E-B708-4E0D-9F94-4BBEF7BE1152}"/>
          </ac:cxnSpMkLst>
        </pc:cxnChg>
        <pc:cxnChg chg="mod">
          <ac:chgData name="Yu, Peiwen" userId="1549afaf-02a5-4197-83a7-8672734b7879" providerId="ADAL" clId="{21A692FC-F015-4F3C-81B2-E9B25A07A03A}" dt="2022-09-15T20:46:21.167" v="6912" actId="1036"/>
          <ac:cxnSpMkLst>
            <pc:docMk/>
            <pc:sldMk cId="778557666" sldId="1979422340"/>
            <ac:cxnSpMk id="187" creationId="{99BD4D6F-4056-42D3-B0D6-F45119F5ED5B}"/>
          </ac:cxnSpMkLst>
        </pc:cxnChg>
        <pc:cxnChg chg="mod">
          <ac:chgData name="Yu, Peiwen" userId="1549afaf-02a5-4197-83a7-8672734b7879" providerId="ADAL" clId="{21A692FC-F015-4F3C-81B2-E9B25A07A03A}" dt="2022-09-15T20:35:59.641" v="6817"/>
          <ac:cxnSpMkLst>
            <pc:docMk/>
            <pc:sldMk cId="778557666" sldId="1979422340"/>
            <ac:cxnSpMk id="188" creationId="{50811C88-2E36-4089-AF9E-8EC1180AEBBC}"/>
          </ac:cxnSpMkLst>
        </pc:cxnChg>
        <pc:cxnChg chg="mod">
          <ac:chgData name="Yu, Peiwen" userId="1549afaf-02a5-4197-83a7-8672734b7879" providerId="ADAL" clId="{21A692FC-F015-4F3C-81B2-E9B25A07A03A}" dt="2022-09-16T18:03:00.157" v="7273" actId="14100"/>
          <ac:cxnSpMkLst>
            <pc:docMk/>
            <pc:sldMk cId="778557666" sldId="1979422340"/>
            <ac:cxnSpMk id="194" creationId="{EF70F2A0-6000-4020-B2FE-F614EEC83B3F}"/>
          </ac:cxnSpMkLst>
        </pc:cxnChg>
        <pc:cxnChg chg="mod">
          <ac:chgData name="Yu, Peiwen" userId="1549afaf-02a5-4197-83a7-8672734b7879" providerId="ADAL" clId="{21A692FC-F015-4F3C-81B2-E9B25A07A03A}" dt="2022-09-16T18:02:43.473" v="7271"/>
          <ac:cxnSpMkLst>
            <pc:docMk/>
            <pc:sldMk cId="778557666" sldId="1979422340"/>
            <ac:cxnSpMk id="195" creationId="{84E5E2AD-D60D-46E6-9DF2-AAAA485B51E6}"/>
          </ac:cxnSpMkLst>
        </pc:cxnChg>
        <pc:cxnChg chg="mod">
          <ac:chgData name="Yu, Peiwen" userId="1549afaf-02a5-4197-83a7-8672734b7879" providerId="ADAL" clId="{21A692FC-F015-4F3C-81B2-E9B25A07A03A}" dt="2022-09-16T18:03:27.214" v="7279" actId="1036"/>
          <ac:cxnSpMkLst>
            <pc:docMk/>
            <pc:sldMk cId="778557666" sldId="1979422340"/>
            <ac:cxnSpMk id="196" creationId="{F5B2B7FB-73EB-4E96-9DE2-E08A7E723513}"/>
          </ac:cxnSpMkLst>
        </pc:cxnChg>
        <pc:cxnChg chg="mod">
          <ac:chgData name="Yu, Peiwen" userId="1549afaf-02a5-4197-83a7-8672734b7879" providerId="ADAL" clId="{21A692FC-F015-4F3C-81B2-E9B25A07A03A}" dt="2022-09-22T16:09:12.068" v="8130" actId="14100"/>
          <ac:cxnSpMkLst>
            <pc:docMk/>
            <pc:sldMk cId="778557666" sldId="1979422340"/>
            <ac:cxnSpMk id="198" creationId="{B8A85792-D02D-4049-B003-6DDBFCE79F22}"/>
          </ac:cxnSpMkLst>
        </pc:cxnChg>
        <pc:cxnChg chg="mod">
          <ac:chgData name="Yu, Peiwen" userId="1549afaf-02a5-4197-83a7-8672734b7879" providerId="ADAL" clId="{21A692FC-F015-4F3C-81B2-E9B25A07A03A}" dt="2022-09-22T16:08:27.773" v="8123"/>
          <ac:cxnSpMkLst>
            <pc:docMk/>
            <pc:sldMk cId="778557666" sldId="1979422340"/>
            <ac:cxnSpMk id="199" creationId="{742EFB7D-3DFA-4AAF-A385-1B882131B9EF}"/>
          </ac:cxnSpMkLst>
        </pc:cxnChg>
        <pc:cxnChg chg="mod">
          <ac:chgData name="Yu, Peiwen" userId="1549afaf-02a5-4197-83a7-8672734b7879" providerId="ADAL" clId="{21A692FC-F015-4F3C-81B2-E9B25A07A03A}" dt="2022-09-22T16:09:15.765" v="8131" actId="1037"/>
          <ac:cxnSpMkLst>
            <pc:docMk/>
            <pc:sldMk cId="778557666" sldId="1979422340"/>
            <ac:cxnSpMk id="200" creationId="{A17149BA-618D-45FA-B822-D247C432694E}"/>
          </ac:cxnSpMkLst>
        </pc:cxnChg>
        <pc:cxnChg chg="add del mod">
          <ac:chgData name="Yu, Peiwen" userId="1549afaf-02a5-4197-83a7-8672734b7879" providerId="ADAL" clId="{21A692FC-F015-4F3C-81B2-E9B25A07A03A}" dt="2022-09-22T17:12:32.729" v="9482" actId="478"/>
          <ac:cxnSpMkLst>
            <pc:docMk/>
            <pc:sldMk cId="778557666" sldId="1979422340"/>
            <ac:cxnSpMk id="208" creationId="{A9575E3C-A789-49AE-8FDF-7AB7A1EA2F9A}"/>
          </ac:cxnSpMkLst>
        </pc:cxnChg>
        <pc:cxnChg chg="add mod">
          <ac:chgData name="Yu, Peiwen" userId="1549afaf-02a5-4197-83a7-8672734b7879" providerId="ADAL" clId="{21A692FC-F015-4F3C-81B2-E9B25A07A03A}" dt="2022-09-22T17:13:30.087" v="9496" actId="1035"/>
          <ac:cxnSpMkLst>
            <pc:docMk/>
            <pc:sldMk cId="778557666" sldId="1979422340"/>
            <ac:cxnSpMk id="211" creationId="{00CAE6B8-0395-42B0-A1AE-0A963F0C6690}"/>
          </ac:cxnSpMkLst>
        </pc:cxnChg>
        <pc:cxnChg chg="mod">
          <ac:chgData name="Yu, Peiwen" userId="1549afaf-02a5-4197-83a7-8672734b7879" providerId="ADAL" clId="{21A692FC-F015-4F3C-81B2-E9B25A07A03A}" dt="2022-09-22T17:18:03.895" v="9565" actId="14100"/>
          <ac:cxnSpMkLst>
            <pc:docMk/>
            <pc:sldMk cId="778557666" sldId="1979422340"/>
            <ac:cxnSpMk id="213" creationId="{0E88902A-7DC2-445C-BCFA-B7A246B01002}"/>
          </ac:cxnSpMkLst>
        </pc:cxnChg>
        <pc:cxnChg chg="mod">
          <ac:chgData name="Yu, Peiwen" userId="1549afaf-02a5-4197-83a7-8672734b7879" providerId="ADAL" clId="{21A692FC-F015-4F3C-81B2-E9B25A07A03A}" dt="2022-09-22T17:17:54.820" v="9563"/>
          <ac:cxnSpMkLst>
            <pc:docMk/>
            <pc:sldMk cId="778557666" sldId="1979422340"/>
            <ac:cxnSpMk id="214" creationId="{C5299AE6-52EF-4A52-84ED-3CEC6F2CCC01}"/>
          </ac:cxnSpMkLst>
        </pc:cxnChg>
        <pc:cxnChg chg="mod">
          <ac:chgData name="Yu, Peiwen" userId="1549afaf-02a5-4197-83a7-8672734b7879" providerId="ADAL" clId="{21A692FC-F015-4F3C-81B2-E9B25A07A03A}" dt="2022-09-22T17:17:54.820" v="9563"/>
          <ac:cxnSpMkLst>
            <pc:docMk/>
            <pc:sldMk cId="778557666" sldId="1979422340"/>
            <ac:cxnSpMk id="215" creationId="{1850B6AE-4E59-45B3-AE3F-0B0B8E744D4C}"/>
          </ac:cxnSpMkLst>
        </pc:cxnChg>
      </pc:sldChg>
      <pc:sldChg chg="addSp delSp modSp add del mod ord">
        <pc:chgData name="Yu, Peiwen" userId="1549afaf-02a5-4197-83a7-8672734b7879" providerId="ADAL" clId="{21A692FC-F015-4F3C-81B2-E9B25A07A03A}" dt="2022-09-22T17:59:59.149" v="9796"/>
        <pc:sldMkLst>
          <pc:docMk/>
          <pc:sldMk cId="4260153911" sldId="1979422341"/>
        </pc:sldMkLst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4260153911" sldId="1979422341"/>
            <ac:spMk id="2" creationId="{72976B2E-ED52-4BD9-92F9-2DF6DF2E8606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260153911" sldId="1979422341"/>
            <ac:spMk id="6" creationId="{0D5A6D1D-B8DD-41E6-B1EB-F509F120BF98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260153911" sldId="1979422341"/>
            <ac:spMk id="7" creationId="{31AEB574-1ABE-474D-8A6F-36AA9F505F8D}"/>
          </ac:spMkLst>
        </pc:spChg>
        <pc:spChg chg="add del mod">
          <ac:chgData name="Yu, Peiwen" userId="1549afaf-02a5-4197-83a7-8672734b7879" providerId="ADAL" clId="{21A692FC-F015-4F3C-81B2-E9B25A07A03A}" dt="2022-08-18T17:25:01.449" v="3883"/>
          <ac:spMkLst>
            <pc:docMk/>
            <pc:sldMk cId="4260153911" sldId="1979422341"/>
            <ac:spMk id="8" creationId="{58991795-35E7-43A9-AED6-21029300C760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4260153911" sldId="1979422341"/>
            <ac:spMk id="9" creationId="{E039D674-B53F-4F92-8919-DC87A4858C2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260153911" sldId="1979422341"/>
            <ac:spMk id="10" creationId="{F593F1B0-15D8-4AFE-BCAB-9B6DD5B66D26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4260153911" sldId="1979422341"/>
            <ac:spMk id="11" creationId="{503E23C4-6343-4299-9378-8F7AC502E491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4260153911" sldId="1979422341"/>
            <ac:spMk id="12" creationId="{97049BF5-858B-4081-9C10-356C425F567A}"/>
          </ac:spMkLst>
        </pc:sp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4260153911" sldId="1979422341"/>
            <ac:cxnSpMk id="5" creationId="{918CB851-C9CC-4A3C-AA0A-2F5B4828722B}"/>
          </ac:cxnSpMkLst>
        </pc:cxnChg>
        <pc:cxnChg chg="add mod">
          <ac:chgData name="Yu, Peiwen" userId="1549afaf-02a5-4197-83a7-8672734b7879" providerId="ADAL" clId="{21A692FC-F015-4F3C-81B2-E9B25A07A03A}" dt="2022-09-15T17:53:18.424" v="6556"/>
          <ac:cxnSpMkLst>
            <pc:docMk/>
            <pc:sldMk cId="4260153911" sldId="1979422341"/>
            <ac:cxnSpMk id="15" creationId="{F0ABC528-7C2F-422B-8BE3-4E75B86E2AA1}"/>
          </ac:cxnSpMkLst>
        </pc:cxnChg>
      </pc:sldChg>
      <pc:sldChg chg="addSp delSp modSp del mod delAnim modAnim">
        <pc:chgData name="Yu, Peiwen" userId="1549afaf-02a5-4197-83a7-8672734b7879" providerId="ADAL" clId="{21A692FC-F015-4F3C-81B2-E9B25A07A03A}" dt="2022-08-25T16:31:03.430" v="4609" actId="47"/>
        <pc:sldMkLst>
          <pc:docMk/>
          <pc:sldMk cId="4199913600" sldId="1979422342"/>
        </pc:sldMkLst>
        <pc:spChg chg="mod">
          <ac:chgData name="Yu, Peiwen" userId="1549afaf-02a5-4197-83a7-8672734b7879" providerId="ADAL" clId="{21A692FC-F015-4F3C-81B2-E9B25A07A03A}" dt="2022-08-17T01:06:47.212" v="1981" actId="1076"/>
          <ac:spMkLst>
            <pc:docMk/>
            <pc:sldMk cId="4199913600" sldId="1979422342"/>
            <ac:spMk id="9" creationId="{9E675401-BA29-498A-8F9B-B151BC2B5C70}"/>
          </ac:spMkLst>
        </pc:spChg>
        <pc:spChg chg="ord">
          <ac:chgData name="Yu, Peiwen" userId="1549afaf-02a5-4197-83a7-8672734b7879" providerId="ADAL" clId="{21A692FC-F015-4F3C-81B2-E9B25A07A03A}" dt="2022-08-17T00:34:37.150" v="1506" actId="166"/>
          <ac:spMkLst>
            <pc:docMk/>
            <pc:sldMk cId="4199913600" sldId="1979422342"/>
            <ac:spMk id="13" creationId="{17BF80C2-0C33-4EB5-9CEB-A848851CAE8C}"/>
          </ac:spMkLst>
        </pc:spChg>
        <pc:spChg chg="mod ord">
          <ac:chgData name="Yu, Peiwen" userId="1549afaf-02a5-4197-83a7-8672734b7879" providerId="ADAL" clId="{21A692FC-F015-4F3C-81B2-E9B25A07A03A}" dt="2022-08-17T00:37:10.585" v="1526" actId="166"/>
          <ac:spMkLst>
            <pc:docMk/>
            <pc:sldMk cId="4199913600" sldId="1979422342"/>
            <ac:spMk id="15" creationId="{06DE72F4-0216-458B-82CF-15A837787580}"/>
          </ac:spMkLst>
        </pc:spChg>
        <pc:spChg chg="del mod">
          <ac:chgData name="Yu, Peiwen" userId="1549afaf-02a5-4197-83a7-8672734b7879" providerId="ADAL" clId="{21A692FC-F015-4F3C-81B2-E9B25A07A03A}" dt="2022-08-17T00:21:33.749" v="1336" actId="478"/>
          <ac:spMkLst>
            <pc:docMk/>
            <pc:sldMk cId="4199913600" sldId="1979422342"/>
            <ac:spMk id="17" creationId="{5AE1F467-2C52-4F3C-B071-C18AFF1E64F7}"/>
          </ac:spMkLst>
        </pc:spChg>
        <pc:spChg chg="mod">
          <ac:chgData name="Yu, Peiwen" userId="1549afaf-02a5-4197-83a7-8672734b7879" providerId="ADAL" clId="{21A692FC-F015-4F3C-81B2-E9B25A07A03A}" dt="2022-08-17T00:27:11.235" v="1460" actId="1076"/>
          <ac:spMkLst>
            <pc:docMk/>
            <pc:sldMk cId="4199913600" sldId="1979422342"/>
            <ac:spMk id="19" creationId="{C9F3701D-45A2-4ADA-882C-878CB19A0D1E}"/>
          </ac:spMkLst>
        </pc:spChg>
        <pc:spChg chg="mod ord">
          <ac:chgData name="Yu, Peiwen" userId="1549afaf-02a5-4197-83a7-8672734b7879" providerId="ADAL" clId="{21A692FC-F015-4F3C-81B2-E9B25A07A03A}" dt="2022-08-17T00:37:18.169" v="1528" actId="1076"/>
          <ac:spMkLst>
            <pc:docMk/>
            <pc:sldMk cId="4199913600" sldId="1979422342"/>
            <ac:spMk id="21" creationId="{66FB62BF-9C4A-4F03-9C9B-36811B99373D}"/>
          </ac:spMkLst>
        </pc:spChg>
        <pc:spChg chg="del mod">
          <ac:chgData name="Yu, Peiwen" userId="1549afaf-02a5-4197-83a7-8672734b7879" providerId="ADAL" clId="{21A692FC-F015-4F3C-81B2-E9B25A07A03A}" dt="2022-08-17T00:22:09.410" v="1340" actId="478"/>
          <ac:spMkLst>
            <pc:docMk/>
            <pc:sldMk cId="4199913600" sldId="1979422342"/>
            <ac:spMk id="22" creationId="{7F58E413-9D3F-4D7D-A6D1-54D62C9FC5CA}"/>
          </ac:spMkLst>
        </pc:spChg>
        <pc:spChg chg="mod">
          <ac:chgData name="Yu, Peiwen" userId="1549afaf-02a5-4197-83a7-8672734b7879" providerId="ADAL" clId="{21A692FC-F015-4F3C-81B2-E9B25A07A03A}" dt="2022-08-17T00:22:34.737" v="1343" actId="14100"/>
          <ac:spMkLst>
            <pc:docMk/>
            <pc:sldMk cId="4199913600" sldId="1979422342"/>
            <ac:spMk id="24" creationId="{8FF05BD3-33AB-4699-8E8F-B9B0A2327951}"/>
          </ac:spMkLst>
        </pc:spChg>
        <pc:spChg chg="del mod">
          <ac:chgData name="Yu, Peiwen" userId="1549afaf-02a5-4197-83a7-8672734b7879" providerId="ADAL" clId="{21A692FC-F015-4F3C-81B2-E9B25A07A03A}" dt="2022-08-17T00:16:08.071" v="1244" actId="478"/>
          <ac:spMkLst>
            <pc:docMk/>
            <pc:sldMk cId="4199913600" sldId="1979422342"/>
            <ac:spMk id="25" creationId="{A4C13C2A-D635-4660-982A-8510314136BB}"/>
          </ac:spMkLst>
        </pc:spChg>
        <pc:spChg chg="del">
          <ac:chgData name="Yu, Peiwen" userId="1549afaf-02a5-4197-83a7-8672734b7879" providerId="ADAL" clId="{21A692FC-F015-4F3C-81B2-E9B25A07A03A}" dt="2022-08-17T00:16:05.434" v="1243" actId="478"/>
          <ac:spMkLst>
            <pc:docMk/>
            <pc:sldMk cId="4199913600" sldId="1979422342"/>
            <ac:spMk id="26" creationId="{99557FD1-9A33-44B8-898D-5AA2A1062E93}"/>
          </ac:spMkLst>
        </pc:spChg>
        <pc:spChg chg="del mod">
          <ac:chgData name="Yu, Peiwen" userId="1549afaf-02a5-4197-83a7-8672734b7879" providerId="ADAL" clId="{21A692FC-F015-4F3C-81B2-E9B25A07A03A}" dt="2022-08-17T00:16:20.507" v="1248" actId="478"/>
          <ac:spMkLst>
            <pc:docMk/>
            <pc:sldMk cId="4199913600" sldId="1979422342"/>
            <ac:spMk id="31" creationId="{55F47373-786E-44A3-9C7F-251293636B5B}"/>
          </ac:spMkLst>
        </pc:spChg>
        <pc:spChg chg="mod ord">
          <ac:chgData name="Yu, Peiwen" userId="1549afaf-02a5-4197-83a7-8672734b7879" providerId="ADAL" clId="{21A692FC-F015-4F3C-81B2-E9B25A07A03A}" dt="2022-08-17T00:34:44.385" v="1508" actId="166"/>
          <ac:spMkLst>
            <pc:docMk/>
            <pc:sldMk cId="4199913600" sldId="1979422342"/>
            <ac:spMk id="32" creationId="{6F091979-C03C-47BE-B36C-D7B1A2F4DFDE}"/>
          </ac:spMkLst>
        </pc:spChg>
        <pc:spChg chg="del">
          <ac:chgData name="Yu, Peiwen" userId="1549afaf-02a5-4197-83a7-8672734b7879" providerId="ADAL" clId="{21A692FC-F015-4F3C-81B2-E9B25A07A03A}" dt="2022-08-17T00:16:04.023" v="1242" actId="478"/>
          <ac:spMkLst>
            <pc:docMk/>
            <pc:sldMk cId="4199913600" sldId="1979422342"/>
            <ac:spMk id="33" creationId="{E72C1A0D-2D26-4002-874E-D0FE3861D25F}"/>
          </ac:spMkLst>
        </pc:spChg>
        <pc:spChg chg="del">
          <ac:chgData name="Yu, Peiwen" userId="1549afaf-02a5-4197-83a7-8672734b7879" providerId="ADAL" clId="{21A692FC-F015-4F3C-81B2-E9B25A07A03A}" dt="2022-08-17T00:07:26.137" v="1207" actId="478"/>
          <ac:spMkLst>
            <pc:docMk/>
            <pc:sldMk cId="4199913600" sldId="1979422342"/>
            <ac:spMk id="34" creationId="{9869103E-4F65-4DE7-A437-DE89012045EC}"/>
          </ac:spMkLst>
        </pc:spChg>
        <pc:spChg chg="add mod ord">
          <ac:chgData name="Yu, Peiwen" userId="1549afaf-02a5-4197-83a7-8672734b7879" providerId="ADAL" clId="{21A692FC-F015-4F3C-81B2-E9B25A07A03A}" dt="2022-08-17T00:37:13.359" v="1527" actId="166"/>
          <ac:spMkLst>
            <pc:docMk/>
            <pc:sldMk cId="4199913600" sldId="1979422342"/>
            <ac:spMk id="35" creationId="{73A0D409-3C39-4164-A2BF-8B83D9389CE1}"/>
          </ac:spMkLst>
        </pc:spChg>
        <pc:spChg chg="add mod">
          <ac:chgData name="Yu, Peiwen" userId="1549afaf-02a5-4197-83a7-8672734b7879" providerId="ADAL" clId="{21A692FC-F015-4F3C-81B2-E9B25A07A03A}" dt="2022-08-17T00:24:51.383" v="1389" actId="1036"/>
          <ac:spMkLst>
            <pc:docMk/>
            <pc:sldMk cId="4199913600" sldId="1979422342"/>
            <ac:spMk id="36" creationId="{490C7943-6A34-4A95-836C-B56416B64988}"/>
          </ac:spMkLst>
        </pc:spChg>
        <pc:spChg chg="add mod">
          <ac:chgData name="Yu, Peiwen" userId="1549afaf-02a5-4197-83a7-8672734b7879" providerId="ADAL" clId="{21A692FC-F015-4F3C-81B2-E9B25A07A03A}" dt="2022-08-17T00:25:28.293" v="1419" actId="20577"/>
          <ac:spMkLst>
            <pc:docMk/>
            <pc:sldMk cId="4199913600" sldId="1979422342"/>
            <ac:spMk id="38" creationId="{81551FC8-5086-4D63-9458-6B61C28EC42A}"/>
          </ac:spMkLst>
        </pc:spChg>
        <pc:spChg chg="add mod">
          <ac:chgData name="Yu, Peiwen" userId="1549afaf-02a5-4197-83a7-8672734b7879" providerId="ADAL" clId="{21A692FC-F015-4F3C-81B2-E9B25A07A03A}" dt="2022-08-17T00:26:11.927" v="1431" actId="20577"/>
          <ac:spMkLst>
            <pc:docMk/>
            <pc:sldMk cId="4199913600" sldId="1979422342"/>
            <ac:spMk id="39" creationId="{359954DE-2529-4F6E-B082-D2100B30776A}"/>
          </ac:spMkLst>
        </pc:spChg>
        <pc:spChg chg="add mod">
          <ac:chgData name="Yu, Peiwen" userId="1549afaf-02a5-4197-83a7-8672734b7879" providerId="ADAL" clId="{21A692FC-F015-4F3C-81B2-E9B25A07A03A}" dt="2022-08-17T00:26:40.943" v="1446" actId="20577"/>
          <ac:spMkLst>
            <pc:docMk/>
            <pc:sldMk cId="4199913600" sldId="1979422342"/>
            <ac:spMk id="40" creationId="{23D08EC3-FA4F-47B7-9707-A9765120ED1F}"/>
          </ac:spMkLst>
        </pc:spChg>
        <pc:spChg chg="add mod">
          <ac:chgData name="Yu, Peiwen" userId="1549afaf-02a5-4197-83a7-8672734b7879" providerId="ADAL" clId="{21A692FC-F015-4F3C-81B2-E9B25A07A03A}" dt="2022-08-17T00:27:05.703" v="1459" actId="20577"/>
          <ac:spMkLst>
            <pc:docMk/>
            <pc:sldMk cId="4199913600" sldId="1979422342"/>
            <ac:spMk id="41" creationId="{41D68CAC-95E5-4196-815B-479F71E0481F}"/>
          </ac:spMkLst>
        </pc:spChg>
        <pc:spChg chg="add del mod">
          <ac:chgData name="Yu, Peiwen" userId="1549afaf-02a5-4197-83a7-8672734b7879" providerId="ADAL" clId="{21A692FC-F015-4F3C-81B2-E9B25A07A03A}" dt="2022-08-17T00:55:39.595" v="1760" actId="21"/>
          <ac:spMkLst>
            <pc:docMk/>
            <pc:sldMk cId="4199913600" sldId="1979422342"/>
            <ac:spMk id="42" creationId="{E84391E3-8276-4761-968B-20C34181B8F9}"/>
          </ac:spMkLst>
        </pc:spChg>
        <pc:spChg chg="add mod">
          <ac:chgData name="Yu, Peiwen" userId="1549afaf-02a5-4197-83a7-8672734b7879" providerId="ADAL" clId="{21A692FC-F015-4F3C-81B2-E9B25A07A03A}" dt="2022-08-17T00:57:52.943" v="1823" actId="1076"/>
          <ac:spMkLst>
            <pc:docMk/>
            <pc:sldMk cId="4199913600" sldId="1979422342"/>
            <ac:spMk id="43" creationId="{B1283D93-06DB-44B9-98DA-11E31687BF15}"/>
          </ac:spMkLst>
        </pc:spChg>
        <pc:graphicFrameChg chg="mod modGraphic">
          <ac:chgData name="Yu, Peiwen" userId="1549afaf-02a5-4197-83a7-8672734b7879" providerId="ADAL" clId="{21A692FC-F015-4F3C-81B2-E9B25A07A03A}" dt="2022-08-17T00:42:22.002" v="1584" actId="403"/>
          <ac:graphicFrameMkLst>
            <pc:docMk/>
            <pc:sldMk cId="4199913600" sldId="1979422342"/>
            <ac:graphicFrameMk id="4" creationId="{3DC0CB2C-869D-4460-96D8-95374E1F7519}"/>
          </ac:graphicFrameMkLst>
        </pc:graphicFrameChg>
        <pc:picChg chg="del">
          <ac:chgData name="Yu, Peiwen" userId="1549afaf-02a5-4197-83a7-8672734b7879" providerId="ADAL" clId="{21A692FC-F015-4F3C-81B2-E9B25A07A03A}" dt="2022-08-17T00:23:19.054" v="1344" actId="478"/>
          <ac:picMkLst>
            <pc:docMk/>
            <pc:sldMk cId="4199913600" sldId="1979422342"/>
            <ac:picMk id="3" creationId="{D6063129-31F2-46D9-A4A2-8D7B5A0FF0C3}"/>
          </ac:picMkLst>
        </pc:picChg>
        <pc:picChg chg="add mod modCrop">
          <ac:chgData name="Yu, Peiwen" userId="1549afaf-02a5-4197-83a7-8672734b7879" providerId="ADAL" clId="{21A692FC-F015-4F3C-81B2-E9B25A07A03A}" dt="2022-08-17T00:25:58.912" v="1427" actId="1076"/>
          <ac:picMkLst>
            <pc:docMk/>
            <pc:sldMk cId="4199913600" sldId="1979422342"/>
            <ac:picMk id="5" creationId="{7E5C24D5-E06F-4F5F-89AF-CF3D49FA54ED}"/>
          </ac:picMkLst>
        </pc:picChg>
        <pc:picChg chg="mod">
          <ac:chgData name="Yu, Peiwen" userId="1549afaf-02a5-4197-83a7-8672734b7879" providerId="ADAL" clId="{21A692FC-F015-4F3C-81B2-E9B25A07A03A}" dt="2022-08-17T00:25:24.319" v="1415" actId="1036"/>
          <ac:picMkLst>
            <pc:docMk/>
            <pc:sldMk cId="4199913600" sldId="1979422342"/>
            <ac:picMk id="6" creationId="{7955E58D-01BF-4E16-B612-1417689B54A3}"/>
          </ac:picMkLst>
        </pc:picChg>
        <pc:picChg chg="mod">
          <ac:chgData name="Yu, Peiwen" userId="1549afaf-02a5-4197-83a7-8672734b7879" providerId="ADAL" clId="{21A692FC-F015-4F3C-81B2-E9B25A07A03A}" dt="2022-08-17T00:38:39.712" v="1536" actId="1076"/>
          <ac:picMkLst>
            <pc:docMk/>
            <pc:sldMk cId="4199913600" sldId="1979422342"/>
            <ac:picMk id="8" creationId="{C040ED39-D62C-4BF4-B5BF-1B9D62716CC1}"/>
          </ac:picMkLst>
        </pc:picChg>
        <pc:picChg chg="mod">
          <ac:chgData name="Yu, Peiwen" userId="1549afaf-02a5-4197-83a7-8672734b7879" providerId="ADAL" clId="{21A692FC-F015-4F3C-81B2-E9B25A07A03A}" dt="2022-08-17T00:24:19.195" v="1374" actId="14100"/>
          <ac:picMkLst>
            <pc:docMk/>
            <pc:sldMk cId="4199913600" sldId="1979422342"/>
            <ac:picMk id="10" creationId="{723BD3A4-77E9-4610-B255-E0957A28646C}"/>
          </ac:picMkLst>
        </pc:picChg>
        <pc:picChg chg="add mod modCrop">
          <ac:chgData name="Yu, Peiwen" userId="1549afaf-02a5-4197-83a7-8672734b7879" providerId="ADAL" clId="{21A692FC-F015-4F3C-81B2-E9B25A07A03A}" dt="2022-08-17T00:26:32.695" v="1440" actId="1076"/>
          <ac:picMkLst>
            <pc:docMk/>
            <pc:sldMk cId="4199913600" sldId="1979422342"/>
            <ac:picMk id="11" creationId="{4A23A190-6B28-4633-941A-00CC414C57FD}"/>
          </ac:picMkLst>
        </pc:picChg>
        <pc:picChg chg="del">
          <ac:chgData name="Yu, Peiwen" userId="1549afaf-02a5-4197-83a7-8672734b7879" providerId="ADAL" clId="{21A692FC-F015-4F3C-81B2-E9B25A07A03A}" dt="2022-08-17T00:23:19.691" v="1345" actId="478"/>
          <ac:picMkLst>
            <pc:docMk/>
            <pc:sldMk cId="4199913600" sldId="1979422342"/>
            <ac:picMk id="16" creationId="{AA5FB7E1-0752-48A7-BADD-50F25880AF17}"/>
          </ac:picMkLst>
        </pc:picChg>
        <pc:picChg chg="add mod modCrop">
          <ac:chgData name="Yu, Peiwen" userId="1549afaf-02a5-4197-83a7-8672734b7879" providerId="ADAL" clId="{21A692FC-F015-4F3C-81B2-E9B25A07A03A}" dt="2022-08-17T00:26:53.774" v="1453" actId="1076"/>
          <ac:picMkLst>
            <pc:docMk/>
            <pc:sldMk cId="4199913600" sldId="1979422342"/>
            <ac:picMk id="23" creationId="{5F092A4E-9CE1-4826-8B2A-CF9BCE3137D2}"/>
          </ac:picMkLst>
        </pc:picChg>
        <pc:picChg chg="add mod">
          <ac:chgData name="Yu, Peiwen" userId="1549afaf-02a5-4197-83a7-8672734b7879" providerId="ADAL" clId="{21A692FC-F015-4F3C-81B2-E9B25A07A03A}" dt="2022-08-17T00:57:43.586" v="1816" actId="1076"/>
          <ac:picMkLst>
            <pc:docMk/>
            <pc:sldMk cId="4199913600" sldId="1979422342"/>
            <ac:picMk id="29" creationId="{7B299F44-C740-4BB9-A50A-870258B89B5D}"/>
          </ac:picMkLst>
        </pc:picChg>
        <pc:picChg chg="add del mod">
          <ac:chgData name="Yu, Peiwen" userId="1549afaf-02a5-4197-83a7-8672734b7879" providerId="ADAL" clId="{21A692FC-F015-4F3C-81B2-E9B25A07A03A}" dt="2022-08-17T00:25:14.625" v="1399"/>
          <ac:picMkLst>
            <pc:docMk/>
            <pc:sldMk cId="4199913600" sldId="1979422342"/>
            <ac:picMk id="37" creationId="{49D58A12-161B-4243-9C91-D2A7182E14C8}"/>
          </ac:picMkLst>
        </pc:picChg>
      </pc:sldChg>
      <pc:sldChg chg="addSp delSp modSp mod delAnim modAnim modNotes">
        <pc:chgData name="Yu, Peiwen" userId="1549afaf-02a5-4197-83a7-8672734b7879" providerId="ADAL" clId="{21A692FC-F015-4F3C-81B2-E9B25A07A03A}" dt="2022-09-22T17:44:26.048" v="9770"/>
        <pc:sldMkLst>
          <pc:docMk/>
          <pc:sldMk cId="2645521285" sldId="1979422343"/>
        </pc:sldMkLst>
        <pc:spChg chg="add mod or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2" creationId="{8CC1B968-45A1-4E4A-A4DC-24AD64F939BD}"/>
          </ac:spMkLst>
        </pc:spChg>
        <pc:spChg chg="mod">
          <ac:chgData name="Yu, Peiwen" userId="1549afaf-02a5-4197-83a7-8672734b7879" providerId="ADAL" clId="{21A692FC-F015-4F3C-81B2-E9B25A07A03A}" dt="2022-09-22T17:43:49.837" v="9754" actId="20577"/>
          <ac:spMkLst>
            <pc:docMk/>
            <pc:sldMk cId="2645521285" sldId="1979422343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12" creationId="{527E9FE1-1B04-4CDD-A2ED-1FFFAF880A5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14" creationId="{51F6B644-8D30-4458-8E0A-C4656F4F3B27}"/>
          </ac:spMkLst>
        </pc:spChg>
        <pc:spChg chg="del">
          <ac:chgData name="Yu, Peiwen" userId="1549afaf-02a5-4197-83a7-8672734b7879" providerId="ADAL" clId="{21A692FC-F015-4F3C-81B2-E9B25A07A03A}" dt="2022-08-16T23:24:47.936" v="765" actId="478"/>
          <ac:spMkLst>
            <pc:docMk/>
            <pc:sldMk cId="2645521285" sldId="1979422343"/>
            <ac:spMk id="18" creationId="{75E01678-94A3-482E-BA82-8587167C12D3}"/>
          </ac:spMkLst>
        </pc:spChg>
        <pc:spChg chg="del mod">
          <ac:chgData name="Yu, Peiwen" userId="1549afaf-02a5-4197-83a7-8672734b7879" providerId="ADAL" clId="{21A692FC-F015-4F3C-81B2-E9B25A07A03A}" dt="2022-08-16T23:41:38.117" v="914" actId="478"/>
          <ac:spMkLst>
            <pc:docMk/>
            <pc:sldMk cId="2645521285" sldId="1979422343"/>
            <ac:spMk id="19" creationId="{C9F3701D-45A2-4ADA-882C-878CB19A0D1E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0" creationId="{325BAD16-5FF0-4E0F-B39D-36585190175E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1" creationId="{D337E4A5-C194-43C1-8449-E670246AF77A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2" creationId="{F70886C5-35CD-4B2D-AE4B-F097774B39FC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3" creationId="{776C6E23-F2B5-413D-A052-F65215CDB46E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4" creationId="{BE39C914-C23B-42BB-B4D2-65B11A60BE5C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5" creationId="{7B3EBEA5-05F0-4F5A-BD8E-0D949CC97424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6" creationId="{92C48311-5415-4B97-8D60-FA951EF8B2E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27" creationId="{715DE7CA-E1AA-4D94-85CA-E6AA41DD0463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8" creationId="{C26D8ECA-1EC6-4933-9AFD-833EFF21B786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29" creationId="{37672D03-1612-4888-9807-D8CAE7E5DB01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0" creationId="{711FF481-E491-47E0-AB63-34C198C8CFD2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1" creationId="{9ACF08FD-93B0-4820-BFFA-E3F19A48FD9A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2" creationId="{9A504817-6F18-457F-9EF8-7BF903806FE2}"/>
          </ac:spMkLst>
        </pc:spChg>
        <pc:spChg chg="del mod">
          <ac:chgData name="Yu, Peiwen" userId="1549afaf-02a5-4197-83a7-8672734b7879" providerId="ADAL" clId="{21A692FC-F015-4F3C-81B2-E9B25A07A03A}" dt="2022-08-16T23:35:27.500" v="877" actId="478"/>
          <ac:spMkLst>
            <pc:docMk/>
            <pc:sldMk cId="2645521285" sldId="1979422343"/>
            <ac:spMk id="33" creationId="{E72C1A0D-2D26-4002-874E-D0FE3861D25F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4" creationId="{3410E32F-8138-48A9-AB74-F7F2E04DA098}"/>
          </ac:spMkLst>
        </pc:spChg>
        <pc:spChg chg="add mod">
          <ac:chgData name="Yu, Peiwen" userId="1549afaf-02a5-4197-83a7-8672734b7879" providerId="ADAL" clId="{21A692FC-F015-4F3C-81B2-E9B25A07A03A}" dt="2022-09-22T17:44:26.048" v="9770"/>
          <ac:spMkLst>
            <pc:docMk/>
            <pc:sldMk cId="2645521285" sldId="1979422343"/>
            <ac:spMk id="34" creationId="{F9293289-3257-4FED-8433-C98315E7804A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5" creationId="{4A0159C9-37B2-463A-9C18-9AE6A1D49F13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6" creationId="{C9AB7691-2735-4B0F-9CE5-391BF42A06AE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7" creationId="{D18FAA9D-6C8B-4568-BC89-6754DF44D24E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8" creationId="{382354BC-B4FB-441D-9DD1-5A433BDF83D2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39" creationId="{4C52828A-F7E2-49FE-8F4A-0F475600D411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40" creationId="{AE62F58E-E547-4BF5-B974-E6601B67DAF4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41" creationId="{8FA2315C-3204-44C2-89A4-3C25D095E4DC}"/>
          </ac:spMkLst>
        </pc:spChg>
        <pc:spChg chg="add mod or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41" creationId="{C6BDE9B5-74B4-460F-8CA8-7F432AEDDC4F}"/>
          </ac:spMkLst>
        </pc:spChg>
        <pc:spChg chg="add del mod">
          <ac:chgData name="Yu, Peiwen" userId="1549afaf-02a5-4197-83a7-8672734b7879" providerId="ADAL" clId="{21A692FC-F015-4F3C-81B2-E9B25A07A03A}" dt="2022-08-30T15:57:09.319" v="5104" actId="478"/>
          <ac:spMkLst>
            <pc:docMk/>
            <pc:sldMk cId="2645521285" sldId="1979422343"/>
            <ac:spMk id="42" creationId="{607AE796-8F50-4861-897D-A492004CC499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42" creationId="{B66A4789-E68B-4E6D-A49C-52CC32CFC7B9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43" creationId="{082B8530-34CA-4043-8CB6-D8EAA9206356}"/>
          </ac:spMkLst>
        </pc:spChg>
        <pc:spChg chg="add del mod ord">
          <ac:chgData name="Yu, Peiwen" userId="1549afaf-02a5-4197-83a7-8672734b7879" providerId="ADAL" clId="{21A692FC-F015-4F3C-81B2-E9B25A07A03A}" dt="2022-08-30T15:57:02.916" v="5102" actId="478"/>
          <ac:spMkLst>
            <pc:docMk/>
            <pc:sldMk cId="2645521285" sldId="1979422343"/>
            <ac:spMk id="43" creationId="{8EB46D5A-129A-4468-BC46-20207507F157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44" creationId="{C4F790FD-3C51-4AB0-BD3F-0FFE94ECFFCF}"/>
          </ac:spMkLst>
        </pc:spChg>
        <pc:spChg chg="add del mod">
          <ac:chgData name="Yu, Peiwen" userId="1549afaf-02a5-4197-83a7-8672734b7879" providerId="ADAL" clId="{21A692FC-F015-4F3C-81B2-E9B25A07A03A}" dt="2022-08-15T20:50:43.395" v="29"/>
          <ac:spMkLst>
            <pc:docMk/>
            <pc:sldMk cId="2645521285" sldId="1979422343"/>
            <ac:spMk id="44" creationId="{CB7019D5-4B03-40A2-907C-230E7EA31246}"/>
          </ac:spMkLst>
        </pc:spChg>
        <pc:spChg chg="add del mod">
          <ac:chgData name="Yu, Peiwen" userId="1549afaf-02a5-4197-83a7-8672734b7879" providerId="ADAL" clId="{21A692FC-F015-4F3C-81B2-E9B25A07A03A}" dt="2022-08-15T20:52:08.672" v="58" actId="478"/>
          <ac:spMkLst>
            <pc:docMk/>
            <pc:sldMk cId="2645521285" sldId="1979422343"/>
            <ac:spMk id="46" creationId="{0182F42A-44BC-4C14-9FD2-956149A10A82}"/>
          </ac:spMkLst>
        </pc:spChg>
        <pc:spChg chg="add mod or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46" creationId="{5950865E-F8DF-49DD-854A-1BCD618BFCF6}"/>
          </ac:spMkLst>
        </pc:spChg>
        <pc:spChg chg="add del mod">
          <ac:chgData name="Yu, Peiwen" userId="1549afaf-02a5-4197-83a7-8672734b7879" providerId="ADAL" clId="{21A692FC-F015-4F3C-81B2-E9B25A07A03A}" dt="2022-08-16T23:31:44.573" v="846" actId="478"/>
          <ac:spMkLst>
            <pc:docMk/>
            <pc:sldMk cId="2645521285" sldId="1979422343"/>
            <ac:spMk id="47" creationId="{589D5EA0-BBC0-430A-A166-0CEAC3302C01}"/>
          </ac:spMkLst>
        </pc:spChg>
        <pc:spChg chg="add del mod">
          <ac:chgData name="Yu, Peiwen" userId="1549afaf-02a5-4197-83a7-8672734b7879" providerId="ADAL" clId="{21A692FC-F015-4F3C-81B2-E9B25A07A03A}" dt="2022-08-16T23:35:28.501" v="878" actId="478"/>
          <ac:spMkLst>
            <pc:docMk/>
            <pc:sldMk cId="2645521285" sldId="1979422343"/>
            <ac:spMk id="48" creationId="{7BF8F304-BE26-4E06-B987-A72BC9CD79D3}"/>
          </ac:spMkLst>
        </pc:spChg>
        <pc:spChg chg="add del mod ord">
          <ac:chgData name="Yu, Peiwen" userId="1549afaf-02a5-4197-83a7-8672734b7879" providerId="ADAL" clId="{21A692FC-F015-4F3C-81B2-E9B25A07A03A}" dt="2022-08-30T17:03:37.647" v="5130" actId="478"/>
          <ac:spMkLst>
            <pc:docMk/>
            <pc:sldMk cId="2645521285" sldId="1979422343"/>
            <ac:spMk id="49" creationId="{6AA89B4F-4CA2-4505-9A50-EC0C6332539C}"/>
          </ac:spMkLst>
        </pc:spChg>
        <pc:spChg chg="add del mod">
          <ac:chgData name="Yu, Peiwen" userId="1549afaf-02a5-4197-83a7-8672734b7879" providerId="ADAL" clId="{21A692FC-F015-4F3C-81B2-E9B25A07A03A}" dt="2022-08-16T23:41:35.530" v="912" actId="478"/>
          <ac:spMkLst>
            <pc:docMk/>
            <pc:sldMk cId="2645521285" sldId="1979422343"/>
            <ac:spMk id="50" creationId="{B7080648-D012-4032-A064-8A1761043BF5}"/>
          </ac:spMkLst>
        </pc:spChg>
        <pc:spChg chg="add del mod">
          <ac:chgData name="Yu, Peiwen" userId="1549afaf-02a5-4197-83a7-8672734b7879" providerId="ADAL" clId="{21A692FC-F015-4F3C-81B2-E9B25A07A03A}" dt="2022-08-16T23:35:29.557" v="879" actId="478"/>
          <ac:spMkLst>
            <pc:docMk/>
            <pc:sldMk cId="2645521285" sldId="1979422343"/>
            <ac:spMk id="51" creationId="{8AFCFCDE-B796-4F2C-A34F-A963D6ABF7D8}"/>
          </ac:spMkLst>
        </pc:spChg>
        <pc:spChg chg="add del mod">
          <ac:chgData name="Yu, Peiwen" userId="1549afaf-02a5-4197-83a7-8672734b7879" providerId="ADAL" clId="{21A692FC-F015-4F3C-81B2-E9B25A07A03A}" dt="2022-08-16T23:31:43.488" v="845" actId="478"/>
          <ac:spMkLst>
            <pc:docMk/>
            <pc:sldMk cId="2645521285" sldId="1979422343"/>
            <ac:spMk id="52" creationId="{F8CF95DC-9E34-490C-848F-0701F3E67220}"/>
          </ac:spMkLst>
        </pc:spChg>
        <pc:spChg chg="add del mod">
          <ac:chgData name="Yu, Peiwen" userId="1549afaf-02a5-4197-83a7-8672734b7879" providerId="ADAL" clId="{21A692FC-F015-4F3C-81B2-E9B25A07A03A}" dt="2022-08-16T23:41:36.929" v="913" actId="478"/>
          <ac:spMkLst>
            <pc:docMk/>
            <pc:sldMk cId="2645521285" sldId="1979422343"/>
            <ac:spMk id="53" creationId="{F4E62CA7-9E73-4366-AFF3-A48DB4ABD39E}"/>
          </ac:spMkLst>
        </pc:spChg>
        <pc:spChg chg="add mod or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54" creationId="{D955D015-9616-45FC-9B08-2B40965196A4}"/>
          </ac:spMkLst>
        </pc:spChg>
        <pc:spChg chg="add del mod ord">
          <ac:chgData name="Yu, Peiwen" userId="1549afaf-02a5-4197-83a7-8672734b7879" providerId="ADAL" clId="{21A692FC-F015-4F3C-81B2-E9B25A07A03A}" dt="2022-08-30T17:03:50.641" v="5135" actId="478"/>
          <ac:spMkLst>
            <pc:docMk/>
            <pc:sldMk cId="2645521285" sldId="1979422343"/>
            <ac:spMk id="55" creationId="{FB68DD63-8AFD-46D8-BA44-7D0F1F2951B6}"/>
          </ac:spMkLst>
        </pc:spChg>
        <pc:spChg chg="add del mod ord">
          <ac:chgData name="Yu, Peiwen" userId="1549afaf-02a5-4197-83a7-8672734b7879" providerId="ADAL" clId="{21A692FC-F015-4F3C-81B2-E9B25A07A03A}" dt="2022-08-30T17:03:51.764" v="5136" actId="478"/>
          <ac:spMkLst>
            <pc:docMk/>
            <pc:sldMk cId="2645521285" sldId="1979422343"/>
            <ac:spMk id="56" creationId="{904DF20C-311B-40D9-9764-EE21056A801D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57" creationId="{2A5CA20B-5C0F-43E6-B633-989EC9936175}"/>
          </ac:spMkLst>
        </pc:spChg>
        <pc:spChg chg="add del mod">
          <ac:chgData name="Yu, Peiwen" userId="1549afaf-02a5-4197-83a7-8672734b7879" providerId="ADAL" clId="{21A692FC-F015-4F3C-81B2-E9B25A07A03A}" dt="2022-08-15T20:52:06.897" v="57" actId="478"/>
          <ac:spMkLst>
            <pc:docMk/>
            <pc:sldMk cId="2645521285" sldId="1979422343"/>
            <ac:spMk id="57" creationId="{C320A516-2C3A-4994-881B-9E1FB986FF67}"/>
          </ac:spMkLst>
        </pc:spChg>
        <pc:spChg chg="add del mod ord">
          <ac:chgData name="Yu, Peiwen" userId="1549afaf-02a5-4197-83a7-8672734b7879" providerId="ADAL" clId="{21A692FC-F015-4F3C-81B2-E9B25A07A03A}" dt="2022-08-30T17:03:45.844" v="5132" actId="478"/>
          <ac:spMkLst>
            <pc:docMk/>
            <pc:sldMk cId="2645521285" sldId="1979422343"/>
            <ac:spMk id="58" creationId="{8E0F03A2-0716-456D-81D0-341B1C6D317F}"/>
          </ac:spMkLst>
        </pc:spChg>
        <pc:spChg chg="add del mod ord">
          <ac:chgData name="Yu, Peiwen" userId="1549afaf-02a5-4197-83a7-8672734b7879" providerId="ADAL" clId="{21A692FC-F015-4F3C-81B2-E9B25A07A03A}" dt="2022-08-30T15:57:05.864" v="5103" actId="478"/>
          <ac:spMkLst>
            <pc:docMk/>
            <pc:sldMk cId="2645521285" sldId="1979422343"/>
            <ac:spMk id="59" creationId="{A5A6FFAB-242D-4555-BDDE-0FC731680F79}"/>
          </ac:spMkLst>
        </pc:spChg>
        <pc:spChg chg="add del mod">
          <ac:chgData name="Yu, Peiwen" userId="1549afaf-02a5-4197-83a7-8672734b7879" providerId="ADAL" clId="{21A692FC-F015-4F3C-81B2-E9B25A07A03A}" dt="2022-08-16T23:38:02.863" v="904" actId="478"/>
          <ac:spMkLst>
            <pc:docMk/>
            <pc:sldMk cId="2645521285" sldId="1979422343"/>
            <ac:spMk id="60" creationId="{0FEBE790-3AE2-40A6-A7DA-2DB5D21F72BA}"/>
          </ac:spMkLst>
        </pc:spChg>
        <pc:spChg chg="add del mod">
          <ac:chgData name="Yu, Peiwen" userId="1549afaf-02a5-4197-83a7-8672734b7879" providerId="ADAL" clId="{21A692FC-F015-4F3C-81B2-E9B25A07A03A}" dt="2022-08-16T23:38:01.277" v="902" actId="478"/>
          <ac:spMkLst>
            <pc:docMk/>
            <pc:sldMk cId="2645521285" sldId="1979422343"/>
            <ac:spMk id="61" creationId="{1F23F4AF-CDAC-4B0F-A1F5-DFCF53C2959D}"/>
          </ac:spMkLst>
        </pc:spChg>
        <pc:spChg chg="add del mod">
          <ac:chgData name="Yu, Peiwen" userId="1549afaf-02a5-4197-83a7-8672734b7879" providerId="ADAL" clId="{21A692FC-F015-4F3C-81B2-E9B25A07A03A}" dt="2022-08-16T23:41:32.946" v="910" actId="478"/>
          <ac:spMkLst>
            <pc:docMk/>
            <pc:sldMk cId="2645521285" sldId="1979422343"/>
            <ac:spMk id="63" creationId="{BAB1AB72-C93C-47AD-8BFA-88A3AB86C7B4}"/>
          </ac:spMkLst>
        </pc:spChg>
        <pc:spChg chg="add del mod">
          <ac:chgData name="Yu, Peiwen" userId="1549afaf-02a5-4197-83a7-8672734b7879" providerId="ADAL" clId="{21A692FC-F015-4F3C-81B2-E9B25A07A03A}" dt="2022-08-16T23:41:34.055" v="911" actId="478"/>
          <ac:spMkLst>
            <pc:docMk/>
            <pc:sldMk cId="2645521285" sldId="1979422343"/>
            <ac:spMk id="64" creationId="{D5C8870A-60DB-4D26-9412-838FB42DDFB8}"/>
          </ac:spMkLst>
        </pc:spChg>
        <pc:spChg chg="add del mod">
          <ac:chgData name="Yu, Peiwen" userId="1549afaf-02a5-4197-83a7-8672734b7879" providerId="ADAL" clId="{21A692FC-F015-4F3C-81B2-E9B25A07A03A}" dt="2022-08-16T23:35:03.160" v="874" actId="478"/>
          <ac:spMkLst>
            <pc:docMk/>
            <pc:sldMk cId="2645521285" sldId="1979422343"/>
            <ac:spMk id="65" creationId="{135E8BCC-50C5-48A2-AB43-B792C9C75841}"/>
          </ac:spMkLst>
        </pc:spChg>
        <pc:spChg chg="add del mod">
          <ac:chgData name="Yu, Peiwen" userId="1549afaf-02a5-4197-83a7-8672734b7879" providerId="ADAL" clId="{21A692FC-F015-4F3C-81B2-E9B25A07A03A}" dt="2022-08-16T23:35:05.279" v="875" actId="478"/>
          <ac:spMkLst>
            <pc:docMk/>
            <pc:sldMk cId="2645521285" sldId="1979422343"/>
            <ac:spMk id="66" creationId="{5784DB8C-8E1B-4259-BC2A-D846B05A6528}"/>
          </ac:spMkLst>
        </pc:spChg>
        <pc:spChg chg="add del mod">
          <ac:chgData name="Yu, Peiwen" userId="1549afaf-02a5-4197-83a7-8672734b7879" providerId="ADAL" clId="{21A692FC-F015-4F3C-81B2-E9B25A07A03A}" dt="2022-08-16T23:35:30.357" v="880" actId="478"/>
          <ac:spMkLst>
            <pc:docMk/>
            <pc:sldMk cId="2645521285" sldId="1979422343"/>
            <ac:spMk id="67" creationId="{B2BF798C-6932-4EE2-AE2C-F01EA5885EE9}"/>
          </ac:spMkLst>
        </pc:spChg>
        <pc:spChg chg="add del mod ord">
          <ac:chgData name="Yu, Peiwen" userId="1549afaf-02a5-4197-83a7-8672734b7879" providerId="ADAL" clId="{21A692FC-F015-4F3C-81B2-E9B25A07A03A}" dt="2022-08-30T17:03:49.151" v="5134" actId="478"/>
          <ac:spMkLst>
            <pc:docMk/>
            <pc:sldMk cId="2645521285" sldId="1979422343"/>
            <ac:spMk id="68" creationId="{DF484827-D8A1-42AB-B120-C0D2C5D3C3EB}"/>
          </ac:spMkLst>
        </pc:spChg>
        <pc:spChg chg="add del mod">
          <ac:chgData name="Yu, Peiwen" userId="1549afaf-02a5-4197-83a7-8672734b7879" providerId="ADAL" clId="{21A692FC-F015-4F3C-81B2-E9B25A07A03A}" dt="2022-08-15T20:55:16.395" v="74" actId="478"/>
          <ac:spMkLst>
            <pc:docMk/>
            <pc:sldMk cId="2645521285" sldId="1979422343"/>
            <ac:spMk id="69" creationId="{38339F5D-49DF-40B9-8BEA-B53F24CB2ED3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2645521285" sldId="1979422343"/>
            <ac:spMk id="70" creationId="{EF191997-BFF6-4CB7-ADA9-122E5148E14E}"/>
          </ac:spMkLst>
        </pc:spChg>
        <pc:spChg chg="add del mod">
          <ac:chgData name="Yu, Peiwen" userId="1549afaf-02a5-4197-83a7-8672734b7879" providerId="ADAL" clId="{21A692FC-F015-4F3C-81B2-E9B25A07A03A}" dt="2022-08-16T23:38:02.146" v="903" actId="478"/>
          <ac:spMkLst>
            <pc:docMk/>
            <pc:sldMk cId="2645521285" sldId="1979422343"/>
            <ac:spMk id="71" creationId="{FDEE0302-CBD2-4E49-A4BD-BF6FE991E097}"/>
          </ac:spMkLst>
        </pc:spChg>
        <pc:spChg chg="add del mod">
          <ac:chgData name="Yu, Peiwen" userId="1549afaf-02a5-4197-83a7-8672734b7879" providerId="ADAL" clId="{21A692FC-F015-4F3C-81B2-E9B25A07A03A}" dt="2022-08-16T23:38:03.408" v="905" actId="478"/>
          <ac:spMkLst>
            <pc:docMk/>
            <pc:sldMk cId="2645521285" sldId="1979422343"/>
            <ac:spMk id="72" creationId="{3DF5E88D-1E08-416B-A423-A5CE7BFD7E4A}"/>
          </ac:spMkLst>
        </pc:spChg>
        <pc:spChg chg="add del mod">
          <ac:chgData name="Yu, Peiwen" userId="1549afaf-02a5-4197-83a7-8672734b7879" providerId="ADAL" clId="{21A692FC-F015-4F3C-81B2-E9B25A07A03A}" dt="2022-08-16T23:35:01.860" v="873" actId="478"/>
          <ac:spMkLst>
            <pc:docMk/>
            <pc:sldMk cId="2645521285" sldId="1979422343"/>
            <ac:spMk id="73" creationId="{2A587CF4-C183-45FE-A4C4-1945CE7F8864}"/>
          </ac:spMkLst>
        </pc:spChg>
        <pc:spChg chg="add del mod">
          <ac:chgData name="Yu, Peiwen" userId="1549afaf-02a5-4197-83a7-8672734b7879" providerId="ADAL" clId="{21A692FC-F015-4F3C-81B2-E9B25A07A03A}" dt="2022-08-16T23:31:35.047" v="843" actId="478"/>
          <ac:spMkLst>
            <pc:docMk/>
            <pc:sldMk cId="2645521285" sldId="1979422343"/>
            <ac:spMk id="74" creationId="{D357C2ED-7BDD-47CC-BEAD-B4DAAF43C669}"/>
          </ac:spMkLst>
        </pc:spChg>
        <pc:graphicFrameChg chg="add del mod">
          <ac:chgData name="Yu, Peiwen" userId="1549afaf-02a5-4197-83a7-8672734b7879" providerId="ADAL" clId="{21A692FC-F015-4F3C-81B2-E9B25A07A03A}" dt="2022-08-15T20:50:43.395" v="29"/>
          <ac:graphicFrameMkLst>
            <pc:docMk/>
            <pc:sldMk cId="2645521285" sldId="1979422343"/>
            <ac:graphicFrameMk id="15" creationId="{A645397C-CCBB-41FA-992C-A10BF8AF0F10}"/>
          </ac:graphicFrameMkLst>
        </pc:graphicFrameChg>
        <pc:graphicFrameChg chg="add mod ord modGraphic">
          <ac:chgData name="Yu, Peiwen" userId="1549afaf-02a5-4197-83a7-8672734b7879" providerId="ADAL" clId="{21A692FC-F015-4F3C-81B2-E9B25A07A03A}" dt="2022-09-15T17:53:18.424" v="6556"/>
          <ac:graphicFrameMkLst>
            <pc:docMk/>
            <pc:sldMk cId="2645521285" sldId="1979422343"/>
            <ac:graphicFrameMk id="45" creationId="{13DFF8D6-FBDD-4EBD-9908-092EFEEED13A}"/>
          </ac:graphicFrameMkLst>
        </pc:graphicFrameChg>
        <pc:graphicFrameChg chg="add del mod">
          <ac:chgData name="Yu, Peiwen" userId="1549afaf-02a5-4197-83a7-8672734b7879" providerId="ADAL" clId="{21A692FC-F015-4F3C-81B2-E9B25A07A03A}" dt="2022-08-15T20:56:11.452" v="84" actId="478"/>
          <ac:graphicFrameMkLst>
            <pc:docMk/>
            <pc:sldMk cId="2645521285" sldId="1979422343"/>
            <ac:graphicFrameMk id="62" creationId="{848BBB63-4EE0-4010-ABFC-BE3D67148752}"/>
          </ac:graphicFrameMkLst>
        </pc:graphicFrameChg>
        <pc:graphicFrameChg chg="add del mod modGraphic">
          <ac:chgData name="Yu, Peiwen" userId="1549afaf-02a5-4197-83a7-8672734b7879" providerId="ADAL" clId="{21A692FC-F015-4F3C-81B2-E9B25A07A03A}" dt="2022-08-15T21:00:00.250" v="115" actId="478"/>
          <ac:graphicFrameMkLst>
            <pc:docMk/>
            <pc:sldMk cId="2645521285" sldId="1979422343"/>
            <ac:graphicFrameMk id="75" creationId="{3304A9AF-29FA-48FF-84F8-70AF8CEB7028}"/>
          </ac:graphicFrameMkLst>
        </pc:graphicFrameChg>
        <pc:picChg chg="del">
          <ac:chgData name="Yu, Peiwen" userId="1549afaf-02a5-4197-83a7-8672734b7879" providerId="ADAL" clId="{21A692FC-F015-4F3C-81B2-E9B25A07A03A}" dt="2022-08-17T02:00:36.988" v="2155" actId="478"/>
          <ac:picMkLst>
            <pc:docMk/>
            <pc:sldMk cId="2645521285" sldId="1979422343"/>
            <ac:picMk id="3" creationId="{D6063129-31F2-46D9-A4A2-8D7B5A0FF0C3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2645521285" sldId="1979422343"/>
            <ac:picMk id="4" creationId="{84245F35-6A1A-4C0D-B171-A5EF546B83F7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2645521285" sldId="1979422343"/>
            <ac:picMk id="5" creationId="{11D8257D-EC3A-477C-952E-E8633A007659}"/>
          </ac:picMkLst>
        </pc:picChg>
        <pc:picChg chg="del">
          <ac:chgData name="Yu, Peiwen" userId="1549afaf-02a5-4197-83a7-8672734b7879" providerId="ADAL" clId="{21A692FC-F015-4F3C-81B2-E9B25A07A03A}" dt="2022-08-17T02:00:35.286" v="2154" actId="478"/>
          <ac:picMkLst>
            <pc:docMk/>
            <pc:sldMk cId="2645521285" sldId="1979422343"/>
            <ac:picMk id="6" creationId="{7955E58D-01BF-4E16-B612-1417689B54A3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2645521285" sldId="1979422343"/>
            <ac:picMk id="7" creationId="{7990826F-C150-45C0-A755-B708C27D90FF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2645521285" sldId="1979422343"/>
            <ac:picMk id="8" creationId="{C040ED39-D62C-4BF4-B5BF-1B9D62716CC1}"/>
          </ac:picMkLst>
        </pc:picChg>
        <pc:picChg chg="del">
          <ac:chgData name="Yu, Peiwen" userId="1549afaf-02a5-4197-83a7-8672734b7879" providerId="ADAL" clId="{21A692FC-F015-4F3C-81B2-E9B25A07A03A}" dt="2022-08-17T02:00:38.620" v="2156" actId="478"/>
          <ac:picMkLst>
            <pc:docMk/>
            <pc:sldMk cId="2645521285" sldId="1979422343"/>
            <ac:picMk id="10" creationId="{723BD3A4-77E9-4610-B255-E0957A28646C}"/>
          </ac:picMkLst>
        </pc:picChg>
        <pc:picChg chg="add del mod">
          <ac:chgData name="Yu, Peiwen" userId="1549afaf-02a5-4197-83a7-8672734b7879" providerId="ADAL" clId="{21A692FC-F015-4F3C-81B2-E9B25A07A03A}" dt="2022-08-25T17:52:02.827" v="4894" actId="478"/>
          <ac:picMkLst>
            <pc:docMk/>
            <pc:sldMk cId="2645521285" sldId="1979422343"/>
            <ac:picMk id="11" creationId="{B3636C88-88FF-47D2-AD09-1585754FC5FC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2645521285" sldId="1979422343"/>
            <ac:picMk id="15" creationId="{617296DD-6705-4352-A1B0-6EB126296A0A}"/>
          </ac:picMkLst>
        </pc:picChg>
        <pc:picChg chg="del">
          <ac:chgData name="Yu, Peiwen" userId="1549afaf-02a5-4197-83a7-8672734b7879" providerId="ADAL" clId="{21A692FC-F015-4F3C-81B2-E9B25A07A03A}" dt="2022-08-17T02:00:39.569" v="2157" actId="478"/>
          <ac:picMkLst>
            <pc:docMk/>
            <pc:sldMk cId="2645521285" sldId="1979422343"/>
            <ac:picMk id="16" creationId="{AA5FB7E1-0752-48A7-BADD-50F25880AF17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2645521285" sldId="1979422343"/>
            <ac:picMk id="17" creationId="{67FDED40-6352-40CC-A9B3-26D8164E2352}"/>
          </ac:picMkLst>
        </pc:picChg>
        <pc:picChg chg="add del mod">
          <ac:chgData name="Yu, Peiwen" userId="1549afaf-02a5-4197-83a7-8672734b7879" providerId="ADAL" clId="{21A692FC-F015-4F3C-81B2-E9B25A07A03A}" dt="2022-08-15T20:50:43.395" v="29"/>
          <ac:picMkLst>
            <pc:docMk/>
            <pc:sldMk cId="2645521285" sldId="1979422343"/>
            <ac:picMk id="17" creationId="{B7273711-74FD-47E7-A6C1-1432A80F0BE3}"/>
          </ac:picMkLst>
        </pc:picChg>
      </pc:sldChg>
      <pc:sldChg chg="addSp delSp modSp add mod ord addAnim delAnim modAnim modNotes">
        <pc:chgData name="Yu, Peiwen" userId="1549afaf-02a5-4197-83a7-8672734b7879" providerId="ADAL" clId="{21A692FC-F015-4F3C-81B2-E9B25A07A03A}" dt="2022-09-15T20:42:31.753" v="6883" actId="20577"/>
        <pc:sldMkLst>
          <pc:docMk/>
          <pc:sldMk cId="1232949800" sldId="1979422344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9" creationId="{9E675401-BA29-498A-8F9B-B151BC2B5C70}"/>
          </ac:spMkLst>
        </pc:spChg>
        <pc:spChg chg="del mod">
          <ac:chgData name="Yu, Peiwen" userId="1549afaf-02a5-4197-83a7-8672734b7879" providerId="ADAL" clId="{21A692FC-F015-4F3C-81B2-E9B25A07A03A}" dt="2022-08-17T16:01:15.864" v="2325" actId="478"/>
          <ac:spMkLst>
            <pc:docMk/>
            <pc:sldMk cId="1232949800" sldId="1979422344"/>
            <ac:spMk id="12" creationId="{527E9FE1-1B04-4CDD-A2ED-1FFFAF880A5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14" creationId="{51F6B644-8D30-4458-8E0A-C4656F4F3B27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16" creationId="{6C2B7C9D-6D56-4466-B645-34E246D805CF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17" creationId="{F0F8ECF0-BEAB-4B39-A50D-C55FFDAD5DF8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18" creationId="{510658ED-C72B-4CEB-AF07-83E8C3B16527}"/>
          </ac:spMkLst>
        </pc:spChg>
        <pc:spChg chg="del mod">
          <ac:chgData name="Yu, Peiwen" userId="1549afaf-02a5-4197-83a7-8672734b7879" providerId="ADAL" clId="{21A692FC-F015-4F3C-81B2-E9B25A07A03A}" dt="2022-08-17T15:59:55.932" v="2298" actId="478"/>
          <ac:spMkLst>
            <pc:docMk/>
            <pc:sldMk cId="1232949800" sldId="1979422344"/>
            <ac:spMk id="18" creationId="{75E01678-94A3-482E-BA82-8587167C12D3}"/>
          </ac:spMkLst>
        </pc:spChg>
        <pc:spChg chg="del mod">
          <ac:chgData name="Yu, Peiwen" userId="1549afaf-02a5-4197-83a7-8672734b7879" providerId="ADAL" clId="{21A692FC-F015-4F3C-81B2-E9B25A07A03A}" dt="2022-08-17T16:07:52.346" v="2388" actId="478"/>
          <ac:spMkLst>
            <pc:docMk/>
            <pc:sldMk cId="1232949800" sldId="1979422344"/>
            <ac:spMk id="19" creationId="{C9F3701D-45A2-4ADA-882C-878CB19A0D1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27" creationId="{715DE7CA-E1AA-4D94-85CA-E6AA41DD0463}"/>
          </ac:spMkLst>
        </pc:spChg>
        <pc:spChg chg="del mod">
          <ac:chgData name="Yu, Peiwen" userId="1549afaf-02a5-4197-83a7-8672734b7879" providerId="ADAL" clId="{21A692FC-F015-4F3C-81B2-E9B25A07A03A}" dt="2022-08-17T16:01:25.119" v="2326" actId="478"/>
          <ac:spMkLst>
            <pc:docMk/>
            <pc:sldMk cId="1232949800" sldId="1979422344"/>
            <ac:spMk id="33" creationId="{E72C1A0D-2D26-4002-874E-D0FE3861D25F}"/>
          </ac:spMkLst>
        </pc:spChg>
        <pc:spChg chg="add del mod">
          <ac:chgData name="Yu, Peiwen" userId="1549afaf-02a5-4197-83a7-8672734b7879" providerId="ADAL" clId="{21A692FC-F015-4F3C-81B2-E9B25A07A03A}" dt="2022-08-30T17:49:48.973" v="5497" actId="478"/>
          <ac:spMkLst>
            <pc:docMk/>
            <pc:sldMk cId="1232949800" sldId="1979422344"/>
            <ac:spMk id="40" creationId="{300760A6-BA11-436D-A56C-B0C400D7C2FC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41" creationId="{E9565050-94D8-4E41-95BE-F8BC73BA5FF5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42" creationId="{FE9DC240-CB08-4601-AA27-DD3FDBB0D355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43" creationId="{F5D0E515-D707-42AA-AF99-365BAEB005F9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44" creationId="{1050D87D-EAAE-4F34-AA8F-0B926718D3F1}"/>
          </ac:spMkLst>
        </pc:spChg>
        <pc:spChg chg="del">
          <ac:chgData name="Yu, Peiwen" userId="1549afaf-02a5-4197-83a7-8672734b7879" providerId="ADAL" clId="{21A692FC-F015-4F3C-81B2-E9B25A07A03A}" dt="2022-08-17T16:05:22.704" v="2375" actId="478"/>
          <ac:spMkLst>
            <pc:docMk/>
            <pc:sldMk cId="1232949800" sldId="1979422344"/>
            <ac:spMk id="47" creationId="{589D5EA0-BBC0-430A-A166-0CEAC3302C01}"/>
          </ac:spMkLst>
        </pc:spChg>
        <pc:spChg chg="del">
          <ac:chgData name="Yu, Peiwen" userId="1549afaf-02a5-4197-83a7-8672734b7879" providerId="ADAL" clId="{21A692FC-F015-4F3C-81B2-E9B25A07A03A}" dt="2022-08-17T16:05:11.800" v="2363" actId="478"/>
          <ac:spMkLst>
            <pc:docMk/>
            <pc:sldMk cId="1232949800" sldId="1979422344"/>
            <ac:spMk id="48" creationId="{7BF8F304-BE26-4E06-B987-A72BC9CD79D3}"/>
          </ac:spMkLst>
        </pc:spChg>
        <pc:spChg chg="del">
          <ac:chgData name="Yu, Peiwen" userId="1549afaf-02a5-4197-83a7-8672734b7879" providerId="ADAL" clId="{21A692FC-F015-4F3C-81B2-E9B25A07A03A}" dt="2022-08-17T16:05:06.072" v="2358" actId="478"/>
          <ac:spMkLst>
            <pc:docMk/>
            <pc:sldMk cId="1232949800" sldId="1979422344"/>
            <ac:spMk id="49" creationId="{6AA89B4F-4CA2-4505-9A50-EC0C6332539C}"/>
          </ac:spMkLst>
        </pc:spChg>
        <pc:spChg chg="del">
          <ac:chgData name="Yu, Peiwen" userId="1549afaf-02a5-4197-83a7-8672734b7879" providerId="ADAL" clId="{21A692FC-F015-4F3C-81B2-E9B25A07A03A}" dt="2022-08-17T16:05:23.433" v="2376" actId="478"/>
          <ac:spMkLst>
            <pc:docMk/>
            <pc:sldMk cId="1232949800" sldId="1979422344"/>
            <ac:spMk id="50" creationId="{B7080648-D012-4032-A064-8A1761043BF5}"/>
          </ac:spMkLst>
        </pc:spChg>
        <pc:spChg chg="del">
          <ac:chgData name="Yu, Peiwen" userId="1549afaf-02a5-4197-83a7-8672734b7879" providerId="ADAL" clId="{21A692FC-F015-4F3C-81B2-E9B25A07A03A}" dt="2022-08-17T16:05:16.897" v="2368" actId="478"/>
          <ac:spMkLst>
            <pc:docMk/>
            <pc:sldMk cId="1232949800" sldId="1979422344"/>
            <ac:spMk id="51" creationId="{8AFCFCDE-B796-4F2C-A34F-A963D6ABF7D8}"/>
          </ac:spMkLst>
        </pc:spChg>
        <pc:spChg chg="del">
          <ac:chgData name="Yu, Peiwen" userId="1549afaf-02a5-4197-83a7-8672734b7879" providerId="ADAL" clId="{21A692FC-F015-4F3C-81B2-E9B25A07A03A}" dt="2022-08-17T16:05:15.077" v="2366" actId="478"/>
          <ac:spMkLst>
            <pc:docMk/>
            <pc:sldMk cId="1232949800" sldId="1979422344"/>
            <ac:spMk id="52" creationId="{F8CF95DC-9E34-490C-848F-0701F3E67220}"/>
          </ac:spMkLst>
        </pc:spChg>
        <pc:spChg chg="del">
          <ac:chgData name="Yu, Peiwen" userId="1549afaf-02a5-4197-83a7-8672734b7879" providerId="ADAL" clId="{21A692FC-F015-4F3C-81B2-E9B25A07A03A}" dt="2022-08-17T16:05:00.149" v="2353" actId="478"/>
          <ac:spMkLst>
            <pc:docMk/>
            <pc:sldMk cId="1232949800" sldId="1979422344"/>
            <ac:spMk id="53" creationId="{F4E62CA7-9E73-4366-AFF3-A48DB4ABD39E}"/>
          </ac:spMkLst>
        </pc:spChg>
        <pc:spChg chg="del">
          <ac:chgData name="Yu, Peiwen" userId="1549afaf-02a5-4197-83a7-8672734b7879" providerId="ADAL" clId="{21A692FC-F015-4F3C-81B2-E9B25A07A03A}" dt="2022-08-17T16:04:52.884" v="2348" actId="478"/>
          <ac:spMkLst>
            <pc:docMk/>
            <pc:sldMk cId="1232949800" sldId="1979422344"/>
            <ac:spMk id="54" creationId="{D955D015-9616-45FC-9B08-2B40965196A4}"/>
          </ac:spMkLst>
        </pc:spChg>
        <pc:spChg chg="del mod">
          <ac:chgData name="Yu, Peiwen" userId="1549afaf-02a5-4197-83a7-8672734b7879" providerId="ADAL" clId="{21A692FC-F015-4F3C-81B2-E9B25A07A03A}" dt="2022-08-17T16:04:57.301" v="2351" actId="478"/>
          <ac:spMkLst>
            <pc:docMk/>
            <pc:sldMk cId="1232949800" sldId="1979422344"/>
            <ac:spMk id="55" creationId="{FB68DD63-8AFD-46D8-BA44-7D0F1F2951B6}"/>
          </ac:spMkLst>
        </pc:spChg>
        <pc:spChg chg="del mod">
          <ac:chgData name="Yu, Peiwen" userId="1549afaf-02a5-4197-83a7-8672734b7879" providerId="ADAL" clId="{21A692FC-F015-4F3C-81B2-E9B25A07A03A}" dt="2022-08-17T16:05:13.687" v="2365" actId="478"/>
          <ac:spMkLst>
            <pc:docMk/>
            <pc:sldMk cId="1232949800" sldId="1979422344"/>
            <ac:spMk id="56" creationId="{904DF20C-311B-40D9-9764-EE21056A801D}"/>
          </ac:spMkLst>
        </pc:spChg>
        <pc:spChg chg="add del mod">
          <ac:chgData name="Yu, Peiwen" userId="1549afaf-02a5-4197-83a7-8672734b7879" providerId="ADAL" clId="{21A692FC-F015-4F3C-81B2-E9B25A07A03A}" dt="2022-08-30T17:07:10.964" v="5205" actId="478"/>
          <ac:spMkLst>
            <pc:docMk/>
            <pc:sldMk cId="1232949800" sldId="1979422344"/>
            <ac:spMk id="57" creationId="{4B19AC25-BC2A-4C98-AE9D-603E13CEF090}"/>
          </ac:spMkLst>
        </pc:spChg>
        <pc:spChg chg="add del mod">
          <ac:chgData name="Yu, Peiwen" userId="1549afaf-02a5-4197-83a7-8672734b7879" providerId="ADAL" clId="{21A692FC-F015-4F3C-81B2-E9B25A07A03A}" dt="2022-08-17T16:06:00.069" v="2382" actId="478"/>
          <ac:spMkLst>
            <pc:docMk/>
            <pc:sldMk cId="1232949800" sldId="1979422344"/>
            <ac:spMk id="58" creationId="{8E0F03A2-0716-456D-81D0-341B1C6D317F}"/>
          </ac:spMkLst>
        </pc:spChg>
        <pc:spChg chg="del">
          <ac:chgData name="Yu, Peiwen" userId="1549afaf-02a5-4197-83a7-8672734b7879" providerId="ADAL" clId="{21A692FC-F015-4F3C-81B2-E9B25A07A03A}" dt="2022-08-17T16:04:54.668" v="2349" actId="478"/>
          <ac:spMkLst>
            <pc:docMk/>
            <pc:sldMk cId="1232949800" sldId="1979422344"/>
            <ac:spMk id="59" creationId="{A5A6FFAB-242D-4555-BDDE-0FC731680F79}"/>
          </ac:spMkLst>
        </pc:spChg>
        <pc:spChg chg="del">
          <ac:chgData name="Yu, Peiwen" userId="1549afaf-02a5-4197-83a7-8672734b7879" providerId="ADAL" clId="{21A692FC-F015-4F3C-81B2-E9B25A07A03A}" dt="2022-08-17T16:05:19.625" v="2371" actId="478"/>
          <ac:spMkLst>
            <pc:docMk/>
            <pc:sldMk cId="1232949800" sldId="1979422344"/>
            <ac:spMk id="60" creationId="{0FEBE790-3AE2-40A6-A7DA-2DB5D21F72BA}"/>
          </ac:spMkLst>
        </pc:spChg>
        <pc:spChg chg="del">
          <ac:chgData name="Yu, Peiwen" userId="1549afaf-02a5-4197-83a7-8672734b7879" providerId="ADAL" clId="{21A692FC-F015-4F3C-81B2-E9B25A07A03A}" dt="2022-08-17T16:05:21.151" v="2373" actId="478"/>
          <ac:spMkLst>
            <pc:docMk/>
            <pc:sldMk cId="1232949800" sldId="1979422344"/>
            <ac:spMk id="61" creationId="{1F23F4AF-CDAC-4B0F-A1F5-DFCF53C2959D}"/>
          </ac:spMkLst>
        </pc:spChg>
        <pc:spChg chg="add del mod">
          <ac:chgData name="Yu, Peiwen" userId="1549afaf-02a5-4197-83a7-8672734b7879" providerId="ADAL" clId="{21A692FC-F015-4F3C-81B2-E9B25A07A03A}" dt="2022-08-30T17:53:29.085" v="5565" actId="478"/>
          <ac:spMkLst>
            <pc:docMk/>
            <pc:sldMk cId="1232949800" sldId="1979422344"/>
            <ac:spMk id="62" creationId="{111FC5A6-C7A7-43CA-912F-C64F31DA7976}"/>
          </ac:spMkLst>
        </pc:spChg>
        <pc:spChg chg="del">
          <ac:chgData name="Yu, Peiwen" userId="1549afaf-02a5-4197-83a7-8672734b7879" providerId="ADAL" clId="{21A692FC-F015-4F3C-81B2-E9B25A07A03A}" dt="2022-08-17T16:05:21.960" v="2374" actId="478"/>
          <ac:spMkLst>
            <pc:docMk/>
            <pc:sldMk cId="1232949800" sldId="1979422344"/>
            <ac:spMk id="63" creationId="{BAB1AB72-C93C-47AD-8BFA-88A3AB86C7B4}"/>
          </ac:spMkLst>
        </pc:spChg>
        <pc:spChg chg="del">
          <ac:chgData name="Yu, Peiwen" userId="1549afaf-02a5-4197-83a7-8672734b7879" providerId="ADAL" clId="{21A692FC-F015-4F3C-81B2-E9B25A07A03A}" dt="2022-08-17T16:05:08.247" v="2360" actId="478"/>
          <ac:spMkLst>
            <pc:docMk/>
            <pc:sldMk cId="1232949800" sldId="1979422344"/>
            <ac:spMk id="64" creationId="{D5C8870A-60DB-4D26-9412-838FB42DDFB8}"/>
          </ac:spMkLst>
        </pc:spChg>
        <pc:spChg chg="del">
          <ac:chgData name="Yu, Peiwen" userId="1549afaf-02a5-4197-83a7-8672734b7879" providerId="ADAL" clId="{21A692FC-F015-4F3C-81B2-E9B25A07A03A}" dt="2022-08-17T16:05:15.891" v="2367" actId="478"/>
          <ac:spMkLst>
            <pc:docMk/>
            <pc:sldMk cId="1232949800" sldId="1979422344"/>
            <ac:spMk id="65" creationId="{135E8BCC-50C5-48A2-AB43-B792C9C75841}"/>
          </ac:spMkLst>
        </pc:spChg>
        <pc:spChg chg="del mod">
          <ac:chgData name="Yu, Peiwen" userId="1549afaf-02a5-4197-83a7-8672734b7879" providerId="ADAL" clId="{21A692FC-F015-4F3C-81B2-E9B25A07A03A}" dt="2022-08-17T16:05:03.696" v="2356" actId="478"/>
          <ac:spMkLst>
            <pc:docMk/>
            <pc:sldMk cId="1232949800" sldId="1979422344"/>
            <ac:spMk id="66" creationId="{5784DB8C-8E1B-4259-BC2A-D846B05A6528}"/>
          </ac:spMkLst>
        </pc:spChg>
        <pc:spChg chg="del mod">
          <ac:chgData name="Yu, Peiwen" userId="1549afaf-02a5-4197-83a7-8672734b7879" providerId="ADAL" clId="{21A692FC-F015-4F3C-81B2-E9B25A07A03A}" dt="2022-08-17T16:05:06.930" v="2359" actId="478"/>
          <ac:spMkLst>
            <pc:docMk/>
            <pc:sldMk cId="1232949800" sldId="1979422344"/>
            <ac:spMk id="67" creationId="{B2BF798C-6932-4EE2-AE2C-F01EA5885EE9}"/>
          </ac:spMkLst>
        </pc:spChg>
        <pc:spChg chg="del mod">
          <ac:chgData name="Yu, Peiwen" userId="1549afaf-02a5-4197-83a7-8672734b7879" providerId="ADAL" clId="{21A692FC-F015-4F3C-81B2-E9B25A07A03A}" dt="2022-08-17T16:05:59.194" v="2381" actId="478"/>
          <ac:spMkLst>
            <pc:docMk/>
            <pc:sldMk cId="1232949800" sldId="1979422344"/>
            <ac:spMk id="68" creationId="{DF484827-D8A1-42AB-B120-C0D2C5D3C3EB}"/>
          </ac:spMkLst>
        </pc:spChg>
        <pc:spChg chg="del">
          <ac:chgData name="Yu, Peiwen" userId="1549afaf-02a5-4197-83a7-8672734b7879" providerId="ADAL" clId="{21A692FC-F015-4F3C-81B2-E9B25A07A03A}" dt="2022-08-17T16:05:20.351" v="2372" actId="478"/>
          <ac:spMkLst>
            <pc:docMk/>
            <pc:sldMk cId="1232949800" sldId="1979422344"/>
            <ac:spMk id="70" creationId="{EF191997-BFF6-4CB7-ADA9-122E5148E14E}"/>
          </ac:spMkLst>
        </pc:spChg>
        <pc:spChg chg="del">
          <ac:chgData name="Yu, Peiwen" userId="1549afaf-02a5-4197-83a7-8672734b7879" providerId="ADAL" clId="{21A692FC-F015-4F3C-81B2-E9B25A07A03A}" dt="2022-08-17T16:05:18.148" v="2369" actId="478"/>
          <ac:spMkLst>
            <pc:docMk/>
            <pc:sldMk cId="1232949800" sldId="1979422344"/>
            <ac:spMk id="71" creationId="{FDEE0302-CBD2-4E49-A4BD-BF6FE991E097}"/>
          </ac:spMkLst>
        </pc:spChg>
        <pc:spChg chg="del">
          <ac:chgData name="Yu, Peiwen" userId="1549afaf-02a5-4197-83a7-8672734b7879" providerId="ADAL" clId="{21A692FC-F015-4F3C-81B2-E9B25A07A03A}" dt="2022-08-17T16:05:18.860" v="2370" actId="478"/>
          <ac:spMkLst>
            <pc:docMk/>
            <pc:sldMk cId="1232949800" sldId="1979422344"/>
            <ac:spMk id="72" creationId="{3DF5E88D-1E08-416B-A423-A5CE7BFD7E4A}"/>
          </ac:spMkLst>
        </pc:spChg>
        <pc:spChg chg="add del mod">
          <ac:chgData name="Yu, Peiwen" userId="1549afaf-02a5-4197-83a7-8672734b7879" providerId="ADAL" clId="{21A692FC-F015-4F3C-81B2-E9B25A07A03A}" dt="2022-09-15T17:53:18.424" v="6556"/>
          <ac:spMkLst>
            <pc:docMk/>
            <pc:sldMk cId="1232949800" sldId="1979422344"/>
            <ac:spMk id="73" creationId="{2A587CF4-C183-45FE-A4C4-1945CE7F8864}"/>
          </ac:spMkLst>
        </pc:spChg>
        <pc:spChg chg="del">
          <ac:chgData name="Yu, Peiwen" userId="1549afaf-02a5-4197-83a7-8672734b7879" providerId="ADAL" clId="{21A692FC-F015-4F3C-81B2-E9B25A07A03A}" dt="2022-08-17T16:04:59.278" v="2352" actId="478"/>
          <ac:spMkLst>
            <pc:docMk/>
            <pc:sldMk cId="1232949800" sldId="1979422344"/>
            <ac:spMk id="74" creationId="{D357C2ED-7BDD-47CC-BEAD-B4DAAF43C669}"/>
          </ac:spMkLst>
        </pc:spChg>
        <pc:graphicFrameChg chg="mod modGraphic">
          <ac:chgData name="Yu, Peiwen" userId="1549afaf-02a5-4197-83a7-8672734b7879" providerId="ADAL" clId="{21A692FC-F015-4F3C-81B2-E9B25A07A03A}" dt="2022-09-15T20:42:31.753" v="6883" actId="20577"/>
          <ac:graphicFrameMkLst>
            <pc:docMk/>
            <pc:sldMk cId="1232949800" sldId="1979422344"/>
            <ac:graphicFrameMk id="45" creationId="{13DFF8D6-FBDD-4EBD-9908-092EFEEED13A}"/>
          </ac:graphicFrameMkLst>
        </pc:graphicFrameChg>
        <pc:picChg chg="del">
          <ac:chgData name="Yu, Peiwen" userId="1549afaf-02a5-4197-83a7-8672734b7879" providerId="ADAL" clId="{21A692FC-F015-4F3C-81B2-E9B25A07A03A}" dt="2022-08-17T15:55:27.835" v="2266" actId="478"/>
          <ac:picMkLst>
            <pc:docMk/>
            <pc:sldMk cId="1232949800" sldId="1979422344"/>
            <ac:picMk id="3" creationId="{D6063129-31F2-46D9-A4A2-8D7B5A0FF0C3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3" creationId="{FEF01B31-AC2E-4980-8E38-E5A3B75E7AF8}"/>
          </ac:picMkLst>
        </pc:picChg>
        <pc:picChg chg="add del mod">
          <ac:chgData name="Yu, Peiwen" userId="1549afaf-02a5-4197-83a7-8672734b7879" providerId="ADAL" clId="{21A692FC-F015-4F3C-81B2-E9B25A07A03A}" dt="2022-08-30T17:54:01.597" v="5576" actId="478"/>
          <ac:picMkLst>
            <pc:docMk/>
            <pc:sldMk cId="1232949800" sldId="1979422344"/>
            <ac:picMk id="4" creationId="{AB4EAC7D-11BA-4189-B884-8A95AA8DBA54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6" creationId="{7907B8F2-734E-43AA-8589-1001356FA64E}"/>
          </ac:picMkLst>
        </pc:picChg>
        <pc:picChg chg="del">
          <ac:chgData name="Yu, Peiwen" userId="1549afaf-02a5-4197-83a7-8672734b7879" providerId="ADAL" clId="{21A692FC-F015-4F3C-81B2-E9B25A07A03A}" dt="2022-08-17T15:55:28.416" v="2267" actId="478"/>
          <ac:picMkLst>
            <pc:docMk/>
            <pc:sldMk cId="1232949800" sldId="1979422344"/>
            <ac:picMk id="6" creationId="{7955E58D-01BF-4E16-B612-1417689B54A3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8" creationId="{C040ED39-D62C-4BF4-B5BF-1B9D62716CC1}"/>
          </ac:picMkLst>
        </pc:picChg>
        <pc:picChg chg="del">
          <ac:chgData name="Yu, Peiwen" userId="1549afaf-02a5-4197-83a7-8672734b7879" providerId="ADAL" clId="{21A692FC-F015-4F3C-81B2-E9B25A07A03A}" dt="2022-08-17T15:55:29.024" v="2268" actId="478"/>
          <ac:picMkLst>
            <pc:docMk/>
            <pc:sldMk cId="1232949800" sldId="1979422344"/>
            <ac:picMk id="10" creationId="{723BD3A4-77E9-4610-B255-E0957A28646C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10" creationId="{BBCDC5B4-5670-4466-9C58-E1873FF750CD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12" creationId="{4936BBD6-5AAD-4FB6-8C8D-78865AB66D13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15" creationId="{FE749229-9581-45EF-B3CA-EE4458E59D88}"/>
          </ac:picMkLst>
        </pc:picChg>
        <pc:picChg chg="del">
          <ac:chgData name="Yu, Peiwen" userId="1549afaf-02a5-4197-83a7-8672734b7879" providerId="ADAL" clId="{21A692FC-F015-4F3C-81B2-E9B25A07A03A}" dt="2022-08-17T15:55:29.683" v="2269" actId="478"/>
          <ac:picMkLst>
            <pc:docMk/>
            <pc:sldMk cId="1232949800" sldId="1979422344"/>
            <ac:picMk id="16" creationId="{AA5FB7E1-0752-48A7-BADD-50F25880AF17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20" creationId="{4E2A8D1C-255D-4424-9A82-31DF26DEB030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22" creationId="{A6EB09F9-34BF-4272-A2CC-81BC5927D11F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23" creationId="{A73A13A0-6319-4CF3-82C7-BD1746F86052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232949800" sldId="1979422344"/>
            <ac:picMk id="24" creationId="{CB7F9FAC-FBAA-4C17-A986-5BC371E52643}"/>
          </ac:picMkLst>
        </pc:picChg>
      </pc:sldChg>
      <pc:sldChg chg="addSp delSp modSp add mod addAnim delAnim modAnim modNotes">
        <pc:chgData name="Yu, Peiwen" userId="1549afaf-02a5-4197-83a7-8672734b7879" providerId="ADAL" clId="{21A692FC-F015-4F3C-81B2-E9B25A07A03A}" dt="2022-09-15T17:53:18.424" v="6556"/>
        <pc:sldMkLst>
          <pc:docMk/>
          <pc:sldMk cId="3067185263" sldId="1979422345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12" creationId="{527E9FE1-1B04-4CDD-A2ED-1FFFAF880A5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14" creationId="{51F6B644-8D30-4458-8E0A-C4656F4F3B27}"/>
          </ac:spMkLst>
        </pc:spChg>
        <pc:spChg chg="del mod">
          <ac:chgData name="Yu, Peiwen" userId="1549afaf-02a5-4197-83a7-8672734b7879" providerId="ADAL" clId="{21A692FC-F015-4F3C-81B2-E9B25A07A03A}" dt="2022-08-31T18:18:06.408" v="5871" actId="478"/>
          <ac:spMkLst>
            <pc:docMk/>
            <pc:sldMk cId="3067185263" sldId="1979422345"/>
            <ac:spMk id="18" creationId="{75E01678-94A3-482E-BA82-8587167C12D3}"/>
          </ac:spMkLst>
        </pc:spChg>
        <pc:spChg chg="del mod">
          <ac:chgData name="Yu, Peiwen" userId="1549afaf-02a5-4197-83a7-8672734b7879" providerId="ADAL" clId="{21A692FC-F015-4F3C-81B2-E9B25A07A03A}" dt="2022-08-31T18:18:22.587" v="5874" actId="478"/>
          <ac:spMkLst>
            <pc:docMk/>
            <pc:sldMk cId="3067185263" sldId="1979422345"/>
            <ac:spMk id="19" creationId="{C9F3701D-45A2-4ADA-882C-878CB19A0D1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27" creationId="{715DE7CA-E1AA-4D94-85CA-E6AA41DD0463}"/>
          </ac:spMkLst>
        </pc:spChg>
        <pc:spChg chg="del mod">
          <ac:chgData name="Yu, Peiwen" userId="1549afaf-02a5-4197-83a7-8672734b7879" providerId="ADAL" clId="{21A692FC-F015-4F3C-81B2-E9B25A07A03A}" dt="2022-08-31T18:18:17.434" v="5873" actId="478"/>
          <ac:spMkLst>
            <pc:docMk/>
            <pc:sldMk cId="3067185263" sldId="1979422345"/>
            <ac:spMk id="33" creationId="{E72C1A0D-2D26-4002-874E-D0FE3861D25F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35" creationId="{2B4708B9-05DE-4968-AFB2-BF612ABE62E5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36" creationId="{8DD37273-2996-415F-A0B6-56C281E948FB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37" creationId="{BA3208B9-8641-412A-8203-7D2A1AA7647E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38" creationId="{F2C39B37-AEE3-4A31-B763-8B630956886D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39" creationId="{3B8DA800-7C37-4C0A-8649-DA7EA8583F1A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47" creationId="{589D5EA0-BBC0-430A-A166-0CEAC3302C01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48" creationId="{7BF8F304-BE26-4E06-B987-A72BC9CD79D3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49" creationId="{6AA89B4F-4CA2-4505-9A50-EC0C6332539C}"/>
          </ac:spMkLst>
        </pc:spChg>
        <pc:spChg chg="del">
          <ac:chgData name="Yu, Peiwen" userId="1549afaf-02a5-4197-83a7-8672734b7879" providerId="ADAL" clId="{21A692FC-F015-4F3C-81B2-E9B25A07A03A}" dt="2022-09-14T23:23:31.632" v="5944" actId="478"/>
          <ac:spMkLst>
            <pc:docMk/>
            <pc:sldMk cId="3067185263" sldId="1979422345"/>
            <ac:spMk id="50" creationId="{B7080648-D012-4032-A064-8A1761043BF5}"/>
          </ac:spMkLst>
        </pc:spChg>
        <pc:spChg chg="add del mod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51" creationId="{8AFCFCDE-B796-4F2C-A34F-A963D6ABF7D8}"/>
          </ac:spMkLst>
        </pc:spChg>
        <pc:spChg chg="del mod">
          <ac:chgData name="Yu, Peiwen" userId="1549afaf-02a5-4197-83a7-8672734b7879" providerId="ADAL" clId="{21A692FC-F015-4F3C-81B2-E9B25A07A03A}" dt="2022-09-14T23:23:29.799" v="5942" actId="478"/>
          <ac:spMkLst>
            <pc:docMk/>
            <pc:sldMk cId="3067185263" sldId="1979422345"/>
            <ac:spMk id="52" creationId="{F8CF95DC-9E34-490C-848F-0701F3E67220}"/>
          </ac:spMkLst>
        </pc:spChg>
        <pc:spChg chg="del">
          <ac:chgData name="Yu, Peiwen" userId="1549afaf-02a5-4197-83a7-8672734b7879" providerId="ADAL" clId="{21A692FC-F015-4F3C-81B2-E9B25A07A03A}" dt="2022-09-14T23:23:30.900" v="5943" actId="478"/>
          <ac:spMkLst>
            <pc:docMk/>
            <pc:sldMk cId="3067185263" sldId="1979422345"/>
            <ac:spMk id="53" creationId="{F4E62CA7-9E73-4366-AFF3-A48DB4ABD39E}"/>
          </ac:spMkLst>
        </pc:spChg>
        <pc:spChg chg="del">
          <ac:chgData name="Yu, Peiwen" userId="1549afaf-02a5-4197-83a7-8672734b7879" providerId="ADAL" clId="{21A692FC-F015-4F3C-81B2-E9B25A07A03A}" dt="2022-08-31T18:22:11.575" v="5883" actId="478"/>
          <ac:spMkLst>
            <pc:docMk/>
            <pc:sldMk cId="3067185263" sldId="1979422345"/>
            <ac:spMk id="54" creationId="{D955D015-9616-45FC-9B08-2B40965196A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55" creationId="{FB68DD63-8AFD-46D8-BA44-7D0F1F2951B6}"/>
          </ac:spMkLst>
        </pc:spChg>
        <pc:spChg chg="add del mod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56" creationId="{904DF20C-311B-40D9-9764-EE21056A801D}"/>
          </ac:spMkLst>
        </pc:spChg>
        <pc:spChg chg="add del mod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58" creationId="{8E0F03A2-0716-456D-81D0-341B1C6D317F}"/>
          </ac:spMkLst>
        </pc:spChg>
        <pc:spChg chg="del">
          <ac:chgData name="Yu, Peiwen" userId="1549afaf-02a5-4197-83a7-8672734b7879" providerId="ADAL" clId="{21A692FC-F015-4F3C-81B2-E9B25A07A03A}" dt="2022-08-31T18:21:46.167" v="5879" actId="478"/>
          <ac:spMkLst>
            <pc:docMk/>
            <pc:sldMk cId="3067185263" sldId="1979422345"/>
            <ac:spMk id="59" creationId="{A5A6FFAB-242D-4555-BDDE-0FC731680F79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60" creationId="{0FEBE790-3AE2-40A6-A7DA-2DB5D21F72BA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61" creationId="{1F23F4AF-CDAC-4B0F-A1F5-DFCF53C2959D}"/>
          </ac:spMkLst>
        </pc:spChg>
        <pc:spChg chg="add del mod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63" creationId="{BAB1AB72-C93C-47AD-8BFA-88A3AB86C7B4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64" creationId="{D5C8870A-60DB-4D26-9412-838FB42DDFB8}"/>
          </ac:spMkLst>
        </pc:spChg>
        <pc:spChg chg="del mod">
          <ac:chgData name="Yu, Peiwen" userId="1549afaf-02a5-4197-83a7-8672734b7879" providerId="ADAL" clId="{21A692FC-F015-4F3C-81B2-E9B25A07A03A}" dt="2022-09-14T23:23:33.008" v="5946" actId="478"/>
          <ac:spMkLst>
            <pc:docMk/>
            <pc:sldMk cId="3067185263" sldId="1979422345"/>
            <ac:spMk id="65" creationId="{135E8BCC-50C5-48A2-AB43-B792C9C75841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66" creationId="{5784DB8C-8E1B-4259-BC2A-D846B05A6528}"/>
          </ac:spMkLst>
        </pc:spChg>
        <pc:spChg chg="del">
          <ac:chgData name="Yu, Peiwen" userId="1549afaf-02a5-4197-83a7-8672734b7879" providerId="ADAL" clId="{21A692FC-F015-4F3C-81B2-E9B25A07A03A}" dt="2022-08-31T18:12:51.527" v="5785" actId="478"/>
          <ac:spMkLst>
            <pc:docMk/>
            <pc:sldMk cId="3067185263" sldId="1979422345"/>
            <ac:spMk id="67" creationId="{B2BF798C-6932-4EE2-AE2C-F01EA5885EE9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067185263" sldId="1979422345"/>
            <ac:spMk id="68" creationId="{DF484827-D8A1-42AB-B120-C0D2C5D3C3EB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70" creationId="{EF191997-BFF6-4CB7-ADA9-122E5148E14E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71" creationId="{FDEE0302-CBD2-4E49-A4BD-BF6FE991E097}"/>
          </ac:spMkLst>
        </pc:spChg>
        <pc:spChg chg="add del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72" creationId="{3DF5E88D-1E08-416B-A423-A5CE7BFD7E4A}"/>
          </ac:spMkLst>
        </pc:spChg>
        <pc:spChg chg="add del mod">
          <ac:chgData name="Yu, Peiwen" userId="1549afaf-02a5-4197-83a7-8672734b7879" providerId="ADAL" clId="{21A692FC-F015-4F3C-81B2-E9B25A07A03A}" dt="2022-09-14T23:24:06.549" v="5989" actId="478"/>
          <ac:spMkLst>
            <pc:docMk/>
            <pc:sldMk cId="3067185263" sldId="1979422345"/>
            <ac:spMk id="73" creationId="{2A587CF4-C183-45FE-A4C4-1945CE7F8864}"/>
          </ac:spMkLst>
        </pc:spChg>
        <pc:spChg chg="del mod">
          <ac:chgData name="Yu, Peiwen" userId="1549afaf-02a5-4197-83a7-8672734b7879" providerId="ADAL" clId="{21A692FC-F015-4F3C-81B2-E9B25A07A03A}" dt="2022-09-14T23:23:34.184" v="5948" actId="478"/>
          <ac:spMkLst>
            <pc:docMk/>
            <pc:sldMk cId="3067185263" sldId="1979422345"/>
            <ac:spMk id="74" creationId="{D357C2ED-7BDD-47CC-BEAD-B4DAAF43C669}"/>
          </ac:spMkLst>
        </pc:spChg>
        <pc:graphicFrameChg chg="mod modGraphic">
          <ac:chgData name="Yu, Peiwen" userId="1549afaf-02a5-4197-83a7-8672734b7879" providerId="ADAL" clId="{21A692FC-F015-4F3C-81B2-E9B25A07A03A}" dt="2022-09-15T17:53:18.424" v="6556"/>
          <ac:graphicFrameMkLst>
            <pc:docMk/>
            <pc:sldMk cId="3067185263" sldId="1979422345"/>
            <ac:graphicFrameMk id="45" creationId="{13DFF8D6-FBDD-4EBD-9908-092EFEEED13A}"/>
          </ac:graphicFrameMkLst>
        </pc:graphicFrameChg>
        <pc:picChg chg="del">
          <ac:chgData name="Yu, Peiwen" userId="1549afaf-02a5-4197-83a7-8672734b7879" providerId="ADAL" clId="{21A692FC-F015-4F3C-81B2-E9B25A07A03A}" dt="2022-08-18T17:37:57.432" v="4082" actId="478"/>
          <ac:picMkLst>
            <pc:docMk/>
            <pc:sldMk cId="3067185263" sldId="1979422345"/>
            <ac:picMk id="3" creationId="{D6063129-31F2-46D9-A4A2-8D7B5A0FF0C3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3067185263" sldId="1979422345"/>
            <ac:picMk id="3" creationId="{DAE7FEF3-6359-44F7-87E3-00BEDB795538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3067185263" sldId="1979422345"/>
            <ac:picMk id="4" creationId="{3A2B7C07-C083-4BC0-ACF5-89B0C49FF977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3067185263" sldId="1979422345"/>
            <ac:picMk id="5" creationId="{AE795E74-B9F4-4B63-B9BC-0A62424CF6FF}"/>
          </ac:picMkLst>
        </pc:picChg>
        <pc:picChg chg="del">
          <ac:chgData name="Yu, Peiwen" userId="1549afaf-02a5-4197-83a7-8672734b7879" providerId="ADAL" clId="{21A692FC-F015-4F3C-81B2-E9B25A07A03A}" dt="2022-08-18T17:37:58.053" v="4083" actId="478"/>
          <ac:picMkLst>
            <pc:docMk/>
            <pc:sldMk cId="3067185263" sldId="1979422345"/>
            <ac:picMk id="6" creationId="{7955E58D-01BF-4E16-B612-1417689B54A3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3067185263" sldId="1979422345"/>
            <ac:picMk id="8" creationId="{C040ED39-D62C-4BF4-B5BF-1B9D62716CC1}"/>
          </ac:picMkLst>
        </pc:picChg>
        <pc:picChg chg="del">
          <ac:chgData name="Yu, Peiwen" userId="1549afaf-02a5-4197-83a7-8672734b7879" providerId="ADAL" clId="{21A692FC-F015-4F3C-81B2-E9B25A07A03A}" dt="2022-08-18T17:37:58.827" v="4084" actId="478"/>
          <ac:picMkLst>
            <pc:docMk/>
            <pc:sldMk cId="3067185263" sldId="1979422345"/>
            <ac:picMk id="10" creationId="{723BD3A4-77E9-4610-B255-E0957A28646C}"/>
          </ac:picMkLst>
        </pc:picChg>
        <pc:picChg chg="del">
          <ac:chgData name="Yu, Peiwen" userId="1549afaf-02a5-4197-83a7-8672734b7879" providerId="ADAL" clId="{21A692FC-F015-4F3C-81B2-E9B25A07A03A}" dt="2022-08-18T17:37:59.317" v="4085" actId="478"/>
          <ac:picMkLst>
            <pc:docMk/>
            <pc:sldMk cId="3067185263" sldId="1979422345"/>
            <ac:picMk id="16" creationId="{AA5FB7E1-0752-48A7-BADD-50F25880AF17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3067185263" sldId="1979422345"/>
            <ac:picMk id="40" creationId="{92278192-6106-43B2-A74B-61CACF3357B5}"/>
          </ac:picMkLst>
        </pc:picChg>
      </pc:sldChg>
      <pc:sldChg chg="addSp delSp modSp mod addAnim delAnim modAnim modNotes">
        <pc:chgData name="Yu, Peiwen" userId="1549afaf-02a5-4197-83a7-8672734b7879" providerId="ADAL" clId="{21A692FC-F015-4F3C-81B2-E9B25A07A03A}" dt="2022-09-15T17:53:18.424" v="6556"/>
        <pc:sldMkLst>
          <pc:docMk/>
          <pc:sldMk cId="3794865196" sldId="1979422346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12" creationId="{527E9FE1-1B04-4CDD-A2ED-1FFFAF880A54}"/>
          </ac:spMkLst>
        </pc:spChg>
        <pc:spChg chg="del">
          <ac:chgData name="Yu, Peiwen" userId="1549afaf-02a5-4197-83a7-8672734b7879" providerId="ADAL" clId="{21A692FC-F015-4F3C-81B2-E9B25A07A03A}" dt="2022-08-17T00:07:35.716" v="1209" actId="478"/>
          <ac:spMkLst>
            <pc:docMk/>
            <pc:sldMk cId="3794865196" sldId="1979422346"/>
            <ac:spMk id="13" creationId="{17BF80C2-0C33-4EB5-9CEB-A848851CAE8C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14" creationId="{51F6B644-8D30-4458-8E0A-C4656F4F3B2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15" creationId="{06DE72F4-0216-458B-82CF-15A83778758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17" creationId="{5AE1F467-2C52-4F3C-B071-C18AFF1E64F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18" creationId="{75E01678-94A3-482E-BA82-8587167C12D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19" creationId="{C9F3701D-45A2-4ADA-882C-878CB19A0D1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21" creationId="{66FB62BF-9C4A-4F03-9C9B-36811B99373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22" creationId="{7F58E413-9D3F-4D7D-A6D1-54D62C9FC5CA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24" creationId="{8FF05BD3-33AB-4699-8E8F-B9B0A2327951}"/>
          </ac:spMkLst>
        </pc:spChg>
        <pc:spChg chg="del mod">
          <ac:chgData name="Yu, Peiwen" userId="1549afaf-02a5-4197-83a7-8672734b7879" providerId="ADAL" clId="{21A692FC-F015-4F3C-81B2-E9B25A07A03A}" dt="2022-08-17T00:47:12.236" v="1630" actId="478"/>
          <ac:spMkLst>
            <pc:docMk/>
            <pc:sldMk cId="3794865196" sldId="1979422346"/>
            <ac:spMk id="25" creationId="{A4C13C2A-D635-4660-982A-8510314136BB}"/>
          </ac:spMkLst>
        </pc:spChg>
        <pc:spChg chg="del mod">
          <ac:chgData name="Yu, Peiwen" userId="1549afaf-02a5-4197-83a7-8672734b7879" providerId="ADAL" clId="{21A692FC-F015-4F3C-81B2-E9B25A07A03A}" dt="2022-08-17T00:47:14.259" v="1631" actId="478"/>
          <ac:spMkLst>
            <pc:docMk/>
            <pc:sldMk cId="3794865196" sldId="1979422346"/>
            <ac:spMk id="26" creationId="{99557FD1-9A33-44B8-898D-5AA2A1062E9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27" creationId="{715DE7CA-E1AA-4D94-85CA-E6AA41DD0463}"/>
          </ac:spMkLst>
        </pc:spChg>
        <pc:spChg chg="add del mod ord">
          <ac:chgData name="Yu, Peiwen" userId="1549afaf-02a5-4197-83a7-8672734b7879" providerId="ADAL" clId="{21A692FC-F015-4F3C-81B2-E9B25A07A03A}" dt="2022-08-25T16:35:21.729" v="4651" actId="478"/>
          <ac:spMkLst>
            <pc:docMk/>
            <pc:sldMk cId="3794865196" sldId="1979422346"/>
            <ac:spMk id="28" creationId="{6E80CB49-3DDD-48CA-8D88-2314DE6CE030}"/>
          </ac:spMkLst>
        </pc:spChg>
        <pc:spChg chg="del">
          <ac:chgData name="Yu, Peiwen" userId="1549afaf-02a5-4197-83a7-8672734b7879" providerId="ADAL" clId="{21A692FC-F015-4F3C-81B2-E9B25A07A03A}" dt="2022-08-17T00:07:36.796" v="1210" actId="478"/>
          <ac:spMkLst>
            <pc:docMk/>
            <pc:sldMk cId="3794865196" sldId="1979422346"/>
            <ac:spMk id="30" creationId="{54BA7DCE-FE7A-439D-8FE9-5D7BEFE743D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31" creationId="{55F47373-786E-44A3-9C7F-251293636B5B}"/>
          </ac:spMkLst>
        </pc:spChg>
        <pc:spChg chg="del">
          <ac:chgData name="Yu, Peiwen" userId="1549afaf-02a5-4197-83a7-8672734b7879" providerId="ADAL" clId="{21A692FC-F015-4F3C-81B2-E9B25A07A03A}" dt="2022-08-17T00:48:42.842" v="1641" actId="478"/>
          <ac:spMkLst>
            <pc:docMk/>
            <pc:sldMk cId="3794865196" sldId="1979422346"/>
            <ac:spMk id="32" creationId="{6F091979-C03C-47BE-B36C-D7B1A2F4DFD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33" creationId="{E72C1A0D-2D26-4002-874E-D0FE3861D25F}"/>
          </ac:spMkLst>
        </pc:spChg>
        <pc:spChg chg="add del mod">
          <ac:chgData name="Yu, Peiwen" userId="1549afaf-02a5-4197-83a7-8672734b7879" providerId="ADAL" clId="{21A692FC-F015-4F3C-81B2-E9B25A07A03A}" dt="2022-09-15T17:53:18.424" v="6556"/>
          <ac:spMkLst>
            <pc:docMk/>
            <pc:sldMk cId="3794865196" sldId="1979422346"/>
            <ac:spMk id="34" creationId="{9869103E-4F65-4DE7-A437-DE89012045EC}"/>
          </ac:spMkLst>
        </pc:spChg>
        <pc:spChg chg="add del mod ord">
          <ac:chgData name="Yu, Peiwen" userId="1549afaf-02a5-4197-83a7-8672734b7879" providerId="ADAL" clId="{21A692FC-F015-4F3C-81B2-E9B25A07A03A}" dt="2022-08-25T16:36:28.314" v="4671" actId="478"/>
          <ac:spMkLst>
            <pc:docMk/>
            <pc:sldMk cId="3794865196" sldId="1979422346"/>
            <ac:spMk id="35" creationId="{A130DC78-AFD5-4310-8FC6-D80F63538839}"/>
          </ac:spMkLst>
        </pc:spChg>
        <pc:spChg chg="add del mod">
          <ac:chgData name="Yu, Peiwen" userId="1549afaf-02a5-4197-83a7-8672734b7879" providerId="ADAL" clId="{21A692FC-F015-4F3C-81B2-E9B25A07A03A}" dt="2022-08-25T16:36:52.316" v="4677" actId="478"/>
          <ac:spMkLst>
            <pc:docMk/>
            <pc:sldMk cId="3794865196" sldId="1979422346"/>
            <ac:spMk id="36" creationId="{A0433E98-86E7-4EA1-98B7-F2D74ABC2FFD}"/>
          </ac:spMkLst>
        </pc:spChg>
        <pc:spChg chg="add del mod">
          <ac:chgData name="Yu, Peiwen" userId="1549afaf-02a5-4197-83a7-8672734b7879" providerId="ADAL" clId="{21A692FC-F015-4F3C-81B2-E9B25A07A03A}" dt="2022-08-25T16:37:13.868" v="4683" actId="478"/>
          <ac:spMkLst>
            <pc:docMk/>
            <pc:sldMk cId="3794865196" sldId="1979422346"/>
            <ac:spMk id="37" creationId="{C95F1F46-0AAB-47FE-ACC6-170581B6E970}"/>
          </ac:spMkLst>
        </pc:spChg>
        <pc:spChg chg="add del mod ord">
          <ac:chgData name="Yu, Peiwen" userId="1549afaf-02a5-4197-83a7-8672734b7879" providerId="ADAL" clId="{21A692FC-F015-4F3C-81B2-E9B25A07A03A}" dt="2022-08-25T16:38:03.532" v="4690" actId="478"/>
          <ac:spMkLst>
            <pc:docMk/>
            <pc:sldMk cId="3794865196" sldId="1979422346"/>
            <ac:spMk id="38" creationId="{8B77A1A6-0EC6-4D01-82D6-CD27739F9719}"/>
          </ac:spMkLst>
        </pc:spChg>
        <pc:spChg chg="add del mod ord">
          <ac:chgData name="Yu, Peiwen" userId="1549afaf-02a5-4197-83a7-8672734b7879" providerId="ADAL" clId="{21A692FC-F015-4F3C-81B2-E9B25A07A03A}" dt="2022-08-25T16:38:30.371" v="4696" actId="478"/>
          <ac:spMkLst>
            <pc:docMk/>
            <pc:sldMk cId="3794865196" sldId="1979422346"/>
            <ac:spMk id="40" creationId="{8403F43B-DA16-4EF1-A4C2-4C5963C785FD}"/>
          </ac:spMkLst>
        </pc:spChg>
        <pc:graphicFrameChg chg="mod modGraphic">
          <ac:chgData name="Yu, Peiwen" userId="1549afaf-02a5-4197-83a7-8672734b7879" providerId="ADAL" clId="{21A692FC-F015-4F3C-81B2-E9B25A07A03A}" dt="2022-09-15T17:53:18.424" v="6556"/>
          <ac:graphicFrameMkLst>
            <pc:docMk/>
            <pc:sldMk cId="3794865196" sldId="1979422346"/>
            <ac:graphicFrameMk id="4" creationId="{3DC0CB2C-869D-4460-96D8-95374E1F7519}"/>
          </ac:graphicFrameMkLst>
        </pc:graphicFrameChg>
        <pc:picChg chg="mod ord">
          <ac:chgData name="Yu, Peiwen" userId="1549afaf-02a5-4197-83a7-8672734b7879" providerId="ADAL" clId="{21A692FC-F015-4F3C-81B2-E9B25A07A03A}" dt="2022-09-15T17:53:18.424" v="6556"/>
          <ac:picMkLst>
            <pc:docMk/>
            <pc:sldMk cId="3794865196" sldId="1979422346"/>
            <ac:picMk id="3" creationId="{D6063129-31F2-46D9-A4A2-8D7B5A0FF0C3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3794865196" sldId="1979422346"/>
            <ac:picMk id="5" creationId="{9C073F46-BDC0-4D41-B026-9CEA18BAB379}"/>
          </ac:picMkLst>
        </pc:picChg>
        <pc:picChg chg="del">
          <ac:chgData name="Yu, Peiwen" userId="1549afaf-02a5-4197-83a7-8672734b7879" providerId="ADAL" clId="{21A692FC-F015-4F3C-81B2-E9B25A07A03A}" dt="2022-08-17T00:39:04.673" v="1539" actId="478"/>
          <ac:picMkLst>
            <pc:docMk/>
            <pc:sldMk cId="3794865196" sldId="1979422346"/>
            <ac:picMk id="6" creationId="{7955E58D-01BF-4E16-B612-1417689B54A3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3794865196" sldId="1979422346"/>
            <ac:picMk id="8" creationId="{C040ED39-D62C-4BF4-B5BF-1B9D62716CC1}"/>
          </ac:picMkLst>
        </pc:picChg>
        <pc:picChg chg="del">
          <ac:chgData name="Yu, Peiwen" userId="1549afaf-02a5-4197-83a7-8672734b7879" providerId="ADAL" clId="{21A692FC-F015-4F3C-81B2-E9B25A07A03A}" dt="2022-08-17T00:39:03.693" v="1538" actId="478"/>
          <ac:picMkLst>
            <pc:docMk/>
            <pc:sldMk cId="3794865196" sldId="1979422346"/>
            <ac:picMk id="10" creationId="{723BD3A4-77E9-4610-B255-E0957A28646C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3794865196" sldId="1979422346"/>
            <ac:picMk id="11" creationId="{A6418B13-A919-471F-982A-D1D004C1F5C6}"/>
          </ac:picMkLst>
        </pc:picChg>
        <pc:picChg chg="mod ord">
          <ac:chgData name="Yu, Peiwen" userId="1549afaf-02a5-4197-83a7-8672734b7879" providerId="ADAL" clId="{21A692FC-F015-4F3C-81B2-E9B25A07A03A}" dt="2022-09-15T17:53:18.424" v="6556"/>
          <ac:picMkLst>
            <pc:docMk/>
            <pc:sldMk cId="3794865196" sldId="1979422346"/>
            <ac:picMk id="16" creationId="{AA5FB7E1-0752-48A7-BADD-50F25880AF17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3794865196" sldId="1979422346"/>
            <ac:picMk id="23" creationId="{95C98285-4BF5-40B2-8262-33D9AE2F788B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3794865196" sldId="1979422346"/>
            <ac:picMk id="39" creationId="{A72E29ED-CCC1-40F3-9835-99E4FB0A5564}"/>
          </ac:picMkLst>
        </pc:picChg>
      </pc:sldChg>
      <pc:sldChg chg="addSp delSp modSp del mod addAnim delAnim modNotes">
        <pc:chgData name="Yu, Peiwen" userId="1549afaf-02a5-4197-83a7-8672734b7879" providerId="ADAL" clId="{21A692FC-F015-4F3C-81B2-E9B25A07A03A}" dt="2022-09-22T17:13:59.886" v="9497" actId="2696"/>
        <pc:sldMkLst>
          <pc:docMk/>
          <pc:sldMk cId="2004296470" sldId="1979422347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2004296470" sldId="1979422347"/>
            <ac:spMk id="9" creationId="{9E675401-BA29-498A-8F9B-B151BC2B5C70}"/>
          </ac:spMkLst>
        </pc:spChg>
        <pc:spChg chg="del">
          <ac:chgData name="Yu, Peiwen" userId="1549afaf-02a5-4197-83a7-8672734b7879" providerId="ADAL" clId="{21A692FC-F015-4F3C-81B2-E9B25A07A03A}" dt="2022-08-18T15:50:57.637" v="2938" actId="478"/>
          <ac:spMkLst>
            <pc:docMk/>
            <pc:sldMk cId="2004296470" sldId="1979422347"/>
            <ac:spMk id="12" creationId="{194C3C3D-32D4-4BE4-A83A-DCDA255FF48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2004296470" sldId="1979422347"/>
            <ac:spMk id="18" creationId="{75E01678-94A3-482E-BA82-8587167C12D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2004296470" sldId="1979422347"/>
            <ac:spMk id="19" creationId="{C9F3701D-45A2-4ADA-882C-878CB19A0D1E}"/>
          </ac:spMkLst>
        </pc:spChg>
        <pc:spChg chg="del">
          <ac:chgData name="Yu, Peiwen" userId="1549afaf-02a5-4197-83a7-8672734b7879" providerId="ADAL" clId="{21A692FC-F015-4F3C-81B2-E9B25A07A03A}" dt="2022-08-18T15:50:59.821" v="2940" actId="478"/>
          <ac:spMkLst>
            <pc:docMk/>
            <pc:sldMk cId="2004296470" sldId="1979422347"/>
            <ac:spMk id="20" creationId="{081BA28C-9E3F-4679-8D6E-11F0F22F7118}"/>
          </ac:spMkLst>
        </pc:spChg>
        <pc:spChg chg="del">
          <ac:chgData name="Yu, Peiwen" userId="1549afaf-02a5-4197-83a7-8672734b7879" providerId="ADAL" clId="{21A692FC-F015-4F3C-81B2-E9B25A07A03A}" dt="2022-08-18T15:51:01.646" v="2941" actId="478"/>
          <ac:spMkLst>
            <pc:docMk/>
            <pc:sldMk cId="2004296470" sldId="1979422347"/>
            <ac:spMk id="21" creationId="{66FB62BF-9C4A-4F03-9C9B-36811B99373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2004296470" sldId="1979422347"/>
            <ac:spMk id="27" creationId="{715DE7CA-E1AA-4D94-85CA-E6AA41DD0463}"/>
          </ac:spMkLst>
        </pc:spChg>
        <pc:spChg chg="add del mod">
          <ac:chgData name="Yu, Peiwen" userId="1549afaf-02a5-4197-83a7-8672734b7879" providerId="ADAL" clId="{21A692FC-F015-4F3C-81B2-E9B25A07A03A}" dt="2022-09-15T17:53:18.424" v="6556"/>
          <ac:spMkLst>
            <pc:docMk/>
            <pc:sldMk cId="2004296470" sldId="1979422347"/>
            <ac:spMk id="30" creationId="{54BA7DCE-FE7A-439D-8FE9-5D7BEFE743DB}"/>
          </ac:spMkLst>
        </pc:spChg>
        <pc:graphicFrameChg chg="mod modGraphic">
          <ac:chgData name="Yu, Peiwen" userId="1549afaf-02a5-4197-83a7-8672734b7879" providerId="ADAL" clId="{21A692FC-F015-4F3C-81B2-E9B25A07A03A}" dt="2022-09-15T17:53:18.424" v="6556"/>
          <ac:graphicFrameMkLst>
            <pc:docMk/>
            <pc:sldMk cId="2004296470" sldId="1979422347"/>
            <ac:graphicFrameMk id="4" creationId="{3DC0CB2C-869D-4460-96D8-95374E1F7519}"/>
          </ac:graphicFrameMkLst>
        </pc:graphicFrameChg>
        <pc:picChg chg="del">
          <ac:chgData name="Yu, Peiwen" userId="1549afaf-02a5-4197-83a7-8672734b7879" providerId="ADAL" clId="{21A692FC-F015-4F3C-81B2-E9B25A07A03A}" dt="2022-08-18T15:50:58.710" v="2939" actId="478"/>
          <ac:picMkLst>
            <pc:docMk/>
            <pc:sldMk cId="2004296470" sldId="1979422347"/>
            <ac:picMk id="3" creationId="{87932EAE-AC9F-4736-9074-91E7682371E7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2004296470" sldId="1979422347"/>
            <ac:picMk id="8" creationId="{C040ED39-D62C-4BF4-B5BF-1B9D62716CC1}"/>
          </ac:picMkLst>
        </pc:picChg>
        <pc:picChg chg="del">
          <ac:chgData name="Yu, Peiwen" userId="1549afaf-02a5-4197-83a7-8672734b7879" providerId="ADAL" clId="{21A692FC-F015-4F3C-81B2-E9B25A07A03A}" dt="2022-08-18T15:50:56.196" v="2937" actId="478"/>
          <ac:picMkLst>
            <pc:docMk/>
            <pc:sldMk cId="2004296470" sldId="1979422347"/>
            <ac:picMk id="11" creationId="{A3D14EF4-3BB0-43B0-89DE-866D7209AADE}"/>
          </ac:picMkLst>
        </pc:picChg>
      </pc:sldChg>
      <pc:sldChg chg="modSp add del mod modNotes">
        <pc:chgData name="Yu, Peiwen" userId="1549afaf-02a5-4197-83a7-8672734b7879" providerId="ADAL" clId="{21A692FC-F015-4F3C-81B2-E9B25A07A03A}" dt="2022-09-22T17:14:05.788" v="9498" actId="2696"/>
        <pc:sldMkLst>
          <pc:docMk/>
          <pc:sldMk cId="3884308796" sldId="1979422348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884308796" sldId="1979422348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884308796" sldId="1979422348"/>
            <ac:spMk id="18" creationId="{75E01678-94A3-482E-BA82-8587167C12D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884308796" sldId="1979422348"/>
            <ac:spMk id="19" creationId="{C9F3701D-45A2-4ADA-882C-878CB19A0D1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884308796" sldId="1979422348"/>
            <ac:spMk id="27" creationId="{715DE7CA-E1AA-4D94-85CA-E6AA41DD046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884308796" sldId="1979422348"/>
            <ac:spMk id="30" creationId="{54BA7DCE-FE7A-439D-8FE9-5D7BEFE743DB}"/>
          </ac:spMkLst>
        </pc:spChg>
        <pc:graphicFrameChg chg="mod">
          <ac:chgData name="Yu, Peiwen" userId="1549afaf-02a5-4197-83a7-8672734b7879" providerId="ADAL" clId="{21A692FC-F015-4F3C-81B2-E9B25A07A03A}" dt="2022-09-15T17:53:18.424" v="6556"/>
          <ac:graphicFrameMkLst>
            <pc:docMk/>
            <pc:sldMk cId="3884308796" sldId="1979422348"/>
            <ac:graphicFrameMk id="4" creationId="{3DC0CB2C-869D-4460-96D8-95374E1F7519}"/>
          </ac:graphicFrameMkLst>
        </pc:graphicFrame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3884308796" sldId="1979422348"/>
            <ac:picMk id="8" creationId="{C040ED39-D62C-4BF4-B5BF-1B9D62716CC1}"/>
          </ac:picMkLst>
        </pc:picChg>
      </pc:sldChg>
      <pc:sldChg chg="modSp add mod modNotes">
        <pc:chgData name="Yu, Peiwen" userId="1549afaf-02a5-4197-83a7-8672734b7879" providerId="ADAL" clId="{21A692FC-F015-4F3C-81B2-E9B25A07A03A}" dt="2022-09-15T17:53:18.424" v="6556"/>
        <pc:sldMkLst>
          <pc:docMk/>
          <pc:sldMk cId="3489749778" sldId="1979422349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489749778" sldId="1979422349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489749778" sldId="1979422349"/>
            <ac:spMk id="18" creationId="{75E01678-94A3-482E-BA82-8587167C12D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489749778" sldId="1979422349"/>
            <ac:spMk id="19" creationId="{C9F3701D-45A2-4ADA-882C-878CB19A0D1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489749778" sldId="1979422349"/>
            <ac:spMk id="27" creationId="{715DE7CA-E1AA-4D94-85CA-E6AA41DD046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3489749778" sldId="1979422349"/>
            <ac:spMk id="30" creationId="{54BA7DCE-FE7A-439D-8FE9-5D7BEFE743DB}"/>
          </ac:spMkLst>
        </pc:spChg>
        <pc:graphicFrameChg chg="mod">
          <ac:chgData name="Yu, Peiwen" userId="1549afaf-02a5-4197-83a7-8672734b7879" providerId="ADAL" clId="{21A692FC-F015-4F3C-81B2-E9B25A07A03A}" dt="2022-09-15T17:53:18.424" v="6556"/>
          <ac:graphicFrameMkLst>
            <pc:docMk/>
            <pc:sldMk cId="3489749778" sldId="1979422349"/>
            <ac:graphicFrameMk id="4" creationId="{3DC0CB2C-869D-4460-96D8-95374E1F7519}"/>
          </ac:graphicFrameMkLst>
        </pc:graphicFrame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3489749778" sldId="1979422349"/>
            <ac:picMk id="8" creationId="{C040ED39-D62C-4BF4-B5BF-1B9D62716CC1}"/>
          </ac:picMkLst>
        </pc:picChg>
      </pc:sldChg>
      <pc:sldChg chg="addSp delSp modSp add mod delAnim modAnim modNotes">
        <pc:chgData name="Yu, Peiwen" userId="1549afaf-02a5-4197-83a7-8672734b7879" providerId="ADAL" clId="{21A692FC-F015-4F3C-81B2-E9B25A07A03A}" dt="2022-09-15T17:53:18.424" v="6556"/>
        <pc:sldMkLst>
          <pc:docMk/>
          <pc:sldMk cId="1192169432" sldId="1979422350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12" creationId="{527E9FE1-1B04-4CDD-A2ED-1FFFAF880A5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13" creationId="{17BF80C2-0C33-4EB5-9CEB-A848851CAE8C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14" creationId="{51F6B644-8D30-4458-8E0A-C4656F4F3B27}"/>
          </ac:spMkLst>
        </pc:spChg>
        <pc:spChg chg="del mod">
          <ac:chgData name="Yu, Peiwen" userId="1549afaf-02a5-4197-83a7-8672734b7879" providerId="ADAL" clId="{21A692FC-F015-4F3C-81B2-E9B25A07A03A}" dt="2022-08-18T17:52:58.659" v="4172" actId="478"/>
          <ac:spMkLst>
            <pc:docMk/>
            <pc:sldMk cId="1192169432" sldId="1979422350"/>
            <ac:spMk id="15" creationId="{06DE72F4-0216-458B-82CF-15A83778758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18" creationId="{75E01678-94A3-482E-BA82-8587167C12D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19" creationId="{C9F3701D-45A2-4ADA-882C-878CB19A0D1E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20" creationId="{C34391C6-1485-4B25-B1EB-4997B4EA3FBF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21" creationId="{4CFC4DBF-E838-452F-B768-67CB5E2919CD}"/>
          </ac:spMkLst>
        </pc:spChg>
        <pc:spChg chg="del">
          <ac:chgData name="Yu, Peiwen" userId="1549afaf-02a5-4197-83a7-8672734b7879" providerId="ADAL" clId="{21A692FC-F015-4F3C-81B2-E9B25A07A03A}" dt="2022-08-18T17:52:59.801" v="4174" actId="478"/>
          <ac:spMkLst>
            <pc:docMk/>
            <pc:sldMk cId="1192169432" sldId="1979422350"/>
            <ac:spMk id="21" creationId="{66FB62BF-9C4A-4F03-9C9B-36811B99373D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22" creationId="{7CC1D9EA-E4EC-4D45-960E-C22B16BF7EC7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24" creationId="{3E43A2AE-C00B-482B-943D-B2F3C064C7B4}"/>
          </ac:spMkLst>
        </pc:spChg>
        <pc:spChg chg="del">
          <ac:chgData name="Yu, Peiwen" userId="1549afaf-02a5-4197-83a7-8672734b7879" providerId="ADAL" clId="{21A692FC-F015-4F3C-81B2-E9B25A07A03A}" dt="2022-08-18T17:53:02.708" v="4176" actId="478"/>
          <ac:spMkLst>
            <pc:docMk/>
            <pc:sldMk cId="1192169432" sldId="1979422350"/>
            <ac:spMk id="24" creationId="{8FF05BD3-33AB-4699-8E8F-B9B0A2327951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25" creationId="{0F9517E1-BD76-4151-96B7-7AE535887C3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27" creationId="{715DE7CA-E1AA-4D94-85CA-E6AA41DD0463}"/>
          </ac:spMkLst>
        </pc:spChg>
        <pc:spChg chg="del">
          <ac:chgData name="Yu, Peiwen" userId="1549afaf-02a5-4197-83a7-8672734b7879" providerId="ADAL" clId="{21A692FC-F015-4F3C-81B2-E9B25A07A03A}" dt="2022-08-18T17:53:01.813" v="4175" actId="478"/>
          <ac:spMkLst>
            <pc:docMk/>
            <pc:sldMk cId="1192169432" sldId="1979422350"/>
            <ac:spMk id="30" creationId="{54BA7DCE-FE7A-439D-8FE9-5D7BEFE743D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192169432" sldId="1979422350"/>
            <ac:spMk id="32" creationId="{6F091979-C03C-47BE-B36C-D7B1A2F4DFDE}"/>
          </ac:spMkLst>
        </pc:spChg>
        <pc:spChg chg="del">
          <ac:chgData name="Yu, Peiwen" userId="1549afaf-02a5-4197-83a7-8672734b7879" providerId="ADAL" clId="{21A692FC-F015-4F3C-81B2-E9B25A07A03A}" dt="2022-08-18T17:52:59.179" v="4173" actId="478"/>
          <ac:spMkLst>
            <pc:docMk/>
            <pc:sldMk cId="1192169432" sldId="1979422350"/>
            <ac:spMk id="35" creationId="{73A0D409-3C39-4164-A2BF-8B83D9389CE1}"/>
          </ac:spMkLst>
        </pc:spChg>
        <pc:spChg chg="del mod">
          <ac:chgData name="Yu, Peiwen" userId="1549afaf-02a5-4197-83a7-8672734b7879" providerId="ADAL" clId="{21A692FC-F015-4F3C-81B2-E9B25A07A03A}" dt="2022-08-18T17:53:11.730" v="4181" actId="478"/>
          <ac:spMkLst>
            <pc:docMk/>
            <pc:sldMk cId="1192169432" sldId="1979422350"/>
            <ac:spMk id="36" creationId="{490C7943-6A34-4A95-836C-B56416B64988}"/>
          </ac:spMkLst>
        </pc:spChg>
        <pc:spChg chg="del mod">
          <ac:chgData name="Yu, Peiwen" userId="1549afaf-02a5-4197-83a7-8672734b7879" providerId="ADAL" clId="{21A692FC-F015-4F3C-81B2-E9B25A07A03A}" dt="2022-08-18T17:53:38.167" v="4189" actId="478"/>
          <ac:spMkLst>
            <pc:docMk/>
            <pc:sldMk cId="1192169432" sldId="1979422350"/>
            <ac:spMk id="38" creationId="{81551FC8-5086-4D63-9458-6B61C28EC42A}"/>
          </ac:spMkLst>
        </pc:spChg>
        <pc:spChg chg="del mod">
          <ac:chgData name="Yu, Peiwen" userId="1549afaf-02a5-4197-83a7-8672734b7879" providerId="ADAL" clId="{21A692FC-F015-4F3C-81B2-E9B25A07A03A}" dt="2022-08-18T17:53:30.036" v="4186" actId="478"/>
          <ac:spMkLst>
            <pc:docMk/>
            <pc:sldMk cId="1192169432" sldId="1979422350"/>
            <ac:spMk id="39" creationId="{359954DE-2529-4F6E-B082-D2100B30776A}"/>
          </ac:spMkLst>
        </pc:spChg>
        <pc:spChg chg="del mod">
          <ac:chgData name="Yu, Peiwen" userId="1549afaf-02a5-4197-83a7-8672734b7879" providerId="ADAL" clId="{21A692FC-F015-4F3C-81B2-E9B25A07A03A}" dt="2022-08-31T17:56:29.982" v="5629" actId="478"/>
          <ac:spMkLst>
            <pc:docMk/>
            <pc:sldMk cId="1192169432" sldId="1979422350"/>
            <ac:spMk id="40" creationId="{23D08EC3-FA4F-47B7-9707-A9765120ED1F}"/>
          </ac:spMkLst>
        </pc:spChg>
        <pc:spChg chg="del mod">
          <ac:chgData name="Yu, Peiwen" userId="1549afaf-02a5-4197-83a7-8672734b7879" providerId="ADAL" clId="{21A692FC-F015-4F3C-81B2-E9B25A07A03A}" dt="2022-08-18T17:53:43.713" v="4192" actId="478"/>
          <ac:spMkLst>
            <pc:docMk/>
            <pc:sldMk cId="1192169432" sldId="1979422350"/>
            <ac:spMk id="41" creationId="{41D68CAC-95E5-4196-815B-479F71E0481F}"/>
          </ac:spMkLst>
        </pc:spChg>
        <pc:spChg chg="del mod">
          <ac:chgData name="Yu, Peiwen" userId="1549afaf-02a5-4197-83a7-8672734b7879" providerId="ADAL" clId="{21A692FC-F015-4F3C-81B2-E9B25A07A03A}" dt="2022-08-18T17:53:56.446" v="4204" actId="478"/>
          <ac:spMkLst>
            <pc:docMk/>
            <pc:sldMk cId="1192169432" sldId="1979422350"/>
            <ac:spMk id="43" creationId="{B1283D93-06DB-44B9-98DA-11E31687BF15}"/>
          </ac:spMkLst>
        </pc:spChg>
        <pc:graphicFrameChg chg="mod modGraphic">
          <ac:chgData name="Yu, Peiwen" userId="1549afaf-02a5-4197-83a7-8672734b7879" providerId="ADAL" clId="{21A692FC-F015-4F3C-81B2-E9B25A07A03A}" dt="2022-09-15T17:53:18.424" v="6556"/>
          <ac:graphicFrameMkLst>
            <pc:docMk/>
            <pc:sldMk cId="1192169432" sldId="1979422350"/>
            <ac:graphicFrameMk id="4" creationId="{3DC0CB2C-869D-4460-96D8-95374E1F7519}"/>
          </ac:graphicFrameMkLst>
        </pc:graphicFrame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192169432" sldId="1979422350"/>
            <ac:picMk id="5" creationId="{7E5C24D5-E06F-4F5F-89AF-CF3D49FA54ED}"/>
          </ac:picMkLst>
        </pc:picChg>
        <pc:picChg chg="add del mod">
          <ac:chgData name="Yu, Peiwen" userId="1549afaf-02a5-4197-83a7-8672734b7879" providerId="ADAL" clId="{21A692FC-F015-4F3C-81B2-E9B25A07A03A}" dt="2022-09-15T17:53:18.424" v="6556"/>
          <ac:picMkLst>
            <pc:docMk/>
            <pc:sldMk cId="1192169432" sldId="1979422350"/>
            <ac:picMk id="6" creationId="{7955E58D-01BF-4E16-B612-1417689B54A3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192169432" sldId="1979422350"/>
            <ac:picMk id="8" creationId="{C040ED39-D62C-4BF4-B5BF-1B9D62716CC1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192169432" sldId="1979422350"/>
            <ac:picMk id="10" creationId="{723BD3A4-77E9-4610-B255-E0957A28646C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192169432" sldId="1979422350"/>
            <ac:picMk id="11" creationId="{4A23A190-6B28-4633-941A-00CC414C57FD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192169432" sldId="1979422350"/>
            <ac:picMk id="23" creationId="{5F092A4E-9CE1-4826-8B2A-CF9BCE3137D2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192169432" sldId="1979422350"/>
            <ac:picMk id="29" creationId="{7B299F44-C740-4BB9-A50A-870258B89B5D}"/>
          </ac:picMkLst>
        </pc:picChg>
      </pc:sldChg>
      <pc:sldChg chg="addSp delSp modSp add mod ord addAnim delAnim modNotes">
        <pc:chgData name="Yu, Peiwen" userId="1549afaf-02a5-4197-83a7-8672734b7879" providerId="ADAL" clId="{21A692FC-F015-4F3C-81B2-E9B25A07A03A}" dt="2022-09-15T20:41:51.394" v="6871" actId="20577"/>
        <pc:sldMkLst>
          <pc:docMk/>
          <pc:sldMk cId="492873094" sldId="1979422351"/>
        </pc:sldMkLst>
        <pc:spChg chg="del">
          <ac:chgData name="Yu, Peiwen" userId="1549afaf-02a5-4197-83a7-8672734b7879" providerId="ADAL" clId="{21A692FC-F015-4F3C-81B2-E9B25A07A03A}" dt="2022-08-30T17:17:01.395" v="5267" actId="478"/>
          <ac:spMkLst>
            <pc:docMk/>
            <pc:sldMk cId="492873094" sldId="1979422351"/>
            <ac:spMk id="2" creationId="{8CC1B968-45A1-4E4A-A4DC-24AD64F939B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9" creationId="{9E675401-BA29-498A-8F9B-B151BC2B5C70}"/>
          </ac:spMkLst>
        </pc:spChg>
        <pc:spChg chg="del">
          <ac:chgData name="Yu, Peiwen" userId="1549afaf-02a5-4197-83a7-8672734b7879" providerId="ADAL" clId="{21A692FC-F015-4F3C-81B2-E9B25A07A03A}" dt="2022-08-30T17:19:53.717" v="5305" actId="478"/>
          <ac:spMkLst>
            <pc:docMk/>
            <pc:sldMk cId="492873094" sldId="1979422351"/>
            <ac:spMk id="12" creationId="{527E9FE1-1B04-4CDD-A2ED-1FFFAF880A5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14" creationId="{51F6B644-8D30-4458-8E0A-C4656F4F3B27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24" creationId="{BBE8A8C8-0E3A-4489-AA16-717612E62D5A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25" creationId="{C5C765E5-21FC-4646-9CDB-AD6B23AB7BC0}"/>
          </ac:spMkLst>
        </pc:spChg>
        <pc:spChg chg="add 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26" creationId="{F5286E84-F117-4403-9FA3-61A3B6AC9B7C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27" creationId="{715DE7CA-E1AA-4D94-85CA-E6AA41DD0463}"/>
          </ac:spMkLst>
        </pc:spChg>
        <pc:spChg chg="del">
          <ac:chgData name="Yu, Peiwen" userId="1549afaf-02a5-4197-83a7-8672734b7879" providerId="ADAL" clId="{21A692FC-F015-4F3C-81B2-E9B25A07A03A}" dt="2022-08-30T17:17:03.812" v="5268" actId="478"/>
          <ac:spMkLst>
            <pc:docMk/>
            <pc:sldMk cId="492873094" sldId="1979422351"/>
            <ac:spMk id="41" creationId="{C6BDE9B5-74B4-460F-8CA8-7F432AEDDC4F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42" creationId="{607AE796-8F50-4861-897D-A492004CC499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43" creationId="{8EB46D5A-129A-4468-BC46-20207507F157}"/>
          </ac:spMkLst>
        </pc:spChg>
        <pc:spChg chg="del">
          <ac:chgData name="Yu, Peiwen" userId="1549afaf-02a5-4197-83a7-8672734b7879" providerId="ADAL" clId="{21A692FC-F015-4F3C-81B2-E9B25A07A03A}" dt="2022-08-30T17:20:16.083" v="5307" actId="478"/>
          <ac:spMkLst>
            <pc:docMk/>
            <pc:sldMk cId="492873094" sldId="1979422351"/>
            <ac:spMk id="44" creationId="{C4F790FD-3C51-4AB0-BD3F-0FFE94ECFFCF}"/>
          </ac:spMkLst>
        </pc:spChg>
        <pc:spChg chg="del mod">
          <ac:chgData name="Yu, Peiwen" userId="1549afaf-02a5-4197-83a7-8672734b7879" providerId="ADAL" clId="{21A692FC-F015-4F3C-81B2-E9B25A07A03A}" dt="2022-08-30T17:20:18.254" v="5309" actId="478"/>
          <ac:spMkLst>
            <pc:docMk/>
            <pc:sldMk cId="492873094" sldId="1979422351"/>
            <ac:spMk id="46" creationId="{5950865E-F8DF-49DD-854A-1BCD618BFCF6}"/>
          </ac:spMkLst>
        </pc:spChg>
        <pc:spChg chg="del mod">
          <ac:chgData name="Yu, Peiwen" userId="1549afaf-02a5-4197-83a7-8672734b7879" providerId="ADAL" clId="{21A692FC-F015-4F3C-81B2-E9B25A07A03A}" dt="2022-08-30T17:46:13.142" v="5470" actId="478"/>
          <ac:spMkLst>
            <pc:docMk/>
            <pc:sldMk cId="492873094" sldId="1979422351"/>
            <ac:spMk id="49" creationId="{6AA89B4F-4CA2-4505-9A50-EC0C6332539C}"/>
          </ac:spMkLst>
        </pc:spChg>
        <pc:spChg chg="del mod">
          <ac:chgData name="Yu, Peiwen" userId="1549afaf-02a5-4197-83a7-8672734b7879" providerId="ADAL" clId="{21A692FC-F015-4F3C-81B2-E9B25A07A03A}" dt="2022-08-30T17:19:55.335" v="5306" actId="478"/>
          <ac:spMkLst>
            <pc:docMk/>
            <pc:sldMk cId="492873094" sldId="1979422351"/>
            <ac:spMk id="54" creationId="{D955D015-9616-45FC-9B08-2B40965196A4}"/>
          </ac:spMkLst>
        </pc:spChg>
        <pc:spChg chg="del mod">
          <ac:chgData name="Yu, Peiwen" userId="1549afaf-02a5-4197-83a7-8672734b7879" providerId="ADAL" clId="{21A692FC-F015-4F3C-81B2-E9B25A07A03A}" dt="2022-08-30T17:46:15.098" v="5471" actId="478"/>
          <ac:spMkLst>
            <pc:docMk/>
            <pc:sldMk cId="492873094" sldId="1979422351"/>
            <ac:spMk id="55" creationId="{FB68DD63-8AFD-46D8-BA44-7D0F1F2951B6}"/>
          </ac:spMkLst>
        </pc:spChg>
        <pc:spChg chg="del mod">
          <ac:chgData name="Yu, Peiwen" userId="1549afaf-02a5-4197-83a7-8672734b7879" providerId="ADAL" clId="{21A692FC-F015-4F3C-81B2-E9B25A07A03A}" dt="2022-08-30T17:46:17.990" v="5473" actId="478"/>
          <ac:spMkLst>
            <pc:docMk/>
            <pc:sldMk cId="492873094" sldId="1979422351"/>
            <ac:spMk id="56" creationId="{904DF20C-311B-40D9-9764-EE21056A801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57" creationId="{2A5CA20B-5C0F-43E6-B633-989EC9936175}"/>
          </ac:spMkLst>
        </pc:spChg>
        <pc:spChg chg="del mod">
          <ac:chgData name="Yu, Peiwen" userId="1549afaf-02a5-4197-83a7-8672734b7879" providerId="ADAL" clId="{21A692FC-F015-4F3C-81B2-E9B25A07A03A}" dt="2022-08-30T17:46:16.618" v="5472" actId="478"/>
          <ac:spMkLst>
            <pc:docMk/>
            <pc:sldMk cId="492873094" sldId="1979422351"/>
            <ac:spMk id="58" creationId="{8E0F03A2-0716-456D-81D0-341B1C6D317F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492873094" sldId="1979422351"/>
            <ac:spMk id="59" creationId="{A5A6FFAB-242D-4555-BDDE-0FC731680F79}"/>
          </ac:spMkLst>
        </pc:spChg>
        <pc:spChg chg="del mod">
          <ac:chgData name="Yu, Peiwen" userId="1549afaf-02a5-4197-83a7-8672734b7879" providerId="ADAL" clId="{21A692FC-F015-4F3C-81B2-E9B25A07A03A}" dt="2022-08-30T17:46:11.089" v="5469" actId="478"/>
          <ac:spMkLst>
            <pc:docMk/>
            <pc:sldMk cId="492873094" sldId="1979422351"/>
            <ac:spMk id="68" creationId="{DF484827-D8A1-42AB-B120-C0D2C5D3C3EB}"/>
          </ac:spMkLst>
        </pc:spChg>
        <pc:spChg chg="add del mod">
          <ac:chgData name="Yu, Peiwen" userId="1549afaf-02a5-4197-83a7-8672734b7879" providerId="ADAL" clId="{21A692FC-F015-4F3C-81B2-E9B25A07A03A}" dt="2022-08-30T17:45:57.562" v="5467" actId="478"/>
          <ac:spMkLst>
            <pc:docMk/>
            <pc:sldMk cId="492873094" sldId="1979422351"/>
            <ac:spMk id="70" creationId="{EF191997-BFF6-4CB7-ADA9-122E5148E14E}"/>
          </ac:spMkLst>
        </pc:spChg>
        <pc:graphicFrameChg chg="mod modGraphic">
          <ac:chgData name="Yu, Peiwen" userId="1549afaf-02a5-4197-83a7-8672734b7879" providerId="ADAL" clId="{21A692FC-F015-4F3C-81B2-E9B25A07A03A}" dt="2022-09-15T20:41:51.394" v="6871" actId="20577"/>
          <ac:graphicFrameMkLst>
            <pc:docMk/>
            <pc:sldMk cId="492873094" sldId="1979422351"/>
            <ac:graphicFrameMk id="45" creationId="{13DFF8D6-FBDD-4EBD-9908-092EFEEED13A}"/>
          </ac:graphicFrameMkLst>
        </pc:graphicFrame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4" creationId="{3B281BE6-3FA3-4B2B-B0EF-2855FB1B8780}"/>
          </ac:picMkLst>
        </pc:picChg>
        <pc:picChg chg="del mod">
          <ac:chgData name="Yu, Peiwen" userId="1549afaf-02a5-4197-83a7-8672734b7879" providerId="ADAL" clId="{21A692FC-F015-4F3C-81B2-E9B25A07A03A}" dt="2022-08-30T17:27:14.351" v="5356" actId="478"/>
          <ac:picMkLst>
            <pc:docMk/>
            <pc:sldMk cId="492873094" sldId="1979422351"/>
            <ac:picMk id="5" creationId="{11D8257D-EC3A-477C-952E-E8633A007659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7" creationId="{71DDE393-4B59-477B-A3D2-D5326C55DA72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8" creationId="{C040ED39-D62C-4BF4-B5BF-1B9D62716CC1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11" creationId="{B56D04F5-28C8-4620-A750-E0744BF0BBAD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15" creationId="{3EB003B4-02AF-4C37-9CCE-A2B9798472D6}"/>
          </ac:picMkLst>
        </pc:picChg>
        <pc:picChg chg="add mod or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17" creationId="{3623E2E9-7AD8-4157-AF6E-9EF86903DA1D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19" creationId="{FB5A5CF8-5B5F-421D-8434-674271272B8B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492873094" sldId="1979422351"/>
            <ac:picMk id="20" creationId="{268BBC47-1FB6-4EEE-BFD0-D35A093631EF}"/>
          </ac:picMkLst>
        </pc:picChg>
      </pc:sldChg>
      <pc:sldChg chg="addSp delSp modSp mod delAnim modAnim modNotes">
        <pc:chgData name="Yu, Peiwen" userId="1549afaf-02a5-4197-83a7-8672734b7879" providerId="ADAL" clId="{21A692FC-F015-4F3C-81B2-E9B25A07A03A}" dt="2022-09-15T22:02:25.495" v="7165" actId="403"/>
        <pc:sldMkLst>
          <pc:docMk/>
          <pc:sldMk cId="1866617504" sldId="1979422352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866617504" sldId="1979422352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866617504" sldId="1979422352"/>
            <ac:spMk id="12" creationId="{527E9FE1-1B04-4CDD-A2ED-1FFFAF880A54}"/>
          </ac:spMkLst>
        </pc:spChg>
        <pc:spChg chg="del">
          <ac:chgData name="Yu, Peiwen" userId="1549afaf-02a5-4197-83a7-8672734b7879" providerId="ADAL" clId="{21A692FC-F015-4F3C-81B2-E9B25A07A03A}" dt="2022-09-14T23:58:12.219" v="6124" actId="478"/>
          <ac:spMkLst>
            <pc:docMk/>
            <pc:sldMk cId="1866617504" sldId="1979422352"/>
            <ac:spMk id="13" creationId="{17BF80C2-0C33-4EB5-9CEB-A848851CAE8C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866617504" sldId="1979422352"/>
            <ac:spMk id="14" creationId="{51F6B644-8D30-4458-8E0A-C4656F4F3B2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866617504" sldId="1979422352"/>
            <ac:spMk id="18" creationId="{75E01678-94A3-482E-BA82-8587167C12D3}"/>
          </ac:spMkLst>
        </pc:spChg>
        <pc:spChg chg="mod">
          <ac:chgData name="Yu, Peiwen" userId="1549afaf-02a5-4197-83a7-8672734b7879" providerId="ADAL" clId="{21A692FC-F015-4F3C-81B2-E9B25A07A03A}" dt="2022-09-15T20:55:34.150" v="6936" actId="1076"/>
          <ac:spMkLst>
            <pc:docMk/>
            <pc:sldMk cId="1866617504" sldId="1979422352"/>
            <ac:spMk id="19" creationId="{C9F3701D-45A2-4ADA-882C-878CB19A0D1E}"/>
          </ac:spMkLst>
        </pc:spChg>
        <pc:spChg chg="del">
          <ac:chgData name="Yu, Peiwen" userId="1549afaf-02a5-4197-83a7-8672734b7879" providerId="ADAL" clId="{21A692FC-F015-4F3C-81B2-E9B25A07A03A}" dt="2022-09-14T23:58:22.268" v="6128" actId="478"/>
          <ac:spMkLst>
            <pc:docMk/>
            <pc:sldMk cId="1866617504" sldId="1979422352"/>
            <ac:spMk id="20" creationId="{C34391C6-1485-4B25-B1EB-4997B4EA3FBF}"/>
          </ac:spMkLst>
        </pc:spChg>
        <pc:spChg chg="del">
          <ac:chgData name="Yu, Peiwen" userId="1549afaf-02a5-4197-83a7-8672734b7879" providerId="ADAL" clId="{21A692FC-F015-4F3C-81B2-E9B25A07A03A}" dt="2022-09-14T23:58:20.438" v="6127" actId="478"/>
          <ac:spMkLst>
            <pc:docMk/>
            <pc:sldMk cId="1866617504" sldId="1979422352"/>
            <ac:spMk id="21" creationId="{4CFC4DBF-E838-452F-B768-67CB5E2919CD}"/>
          </ac:spMkLst>
        </pc:spChg>
        <pc:spChg chg="del">
          <ac:chgData name="Yu, Peiwen" userId="1549afaf-02a5-4197-83a7-8672734b7879" providerId="ADAL" clId="{21A692FC-F015-4F3C-81B2-E9B25A07A03A}" dt="2022-09-14T23:58:23.111" v="6129" actId="478"/>
          <ac:spMkLst>
            <pc:docMk/>
            <pc:sldMk cId="1866617504" sldId="1979422352"/>
            <ac:spMk id="22" creationId="{7CC1D9EA-E4EC-4D45-960E-C22B16BF7EC7}"/>
          </ac:spMkLst>
        </pc:spChg>
        <pc:spChg chg="del mod">
          <ac:chgData name="Yu, Peiwen" userId="1549afaf-02a5-4197-83a7-8672734b7879" providerId="ADAL" clId="{21A692FC-F015-4F3C-81B2-E9B25A07A03A}" dt="2022-09-14T23:58:23.791" v="6131" actId="478"/>
          <ac:spMkLst>
            <pc:docMk/>
            <pc:sldMk cId="1866617504" sldId="1979422352"/>
            <ac:spMk id="24" creationId="{3E43A2AE-C00B-482B-943D-B2F3C064C7B4}"/>
          </ac:spMkLst>
        </pc:spChg>
        <pc:spChg chg="del">
          <ac:chgData name="Yu, Peiwen" userId="1549afaf-02a5-4197-83a7-8672734b7879" providerId="ADAL" clId="{21A692FC-F015-4F3C-81B2-E9B25A07A03A}" dt="2022-09-14T23:58:14.218" v="6125" actId="478"/>
          <ac:spMkLst>
            <pc:docMk/>
            <pc:sldMk cId="1866617504" sldId="1979422352"/>
            <ac:spMk id="25" creationId="{0F9517E1-BD76-4151-96B7-7AE535887C3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866617504" sldId="1979422352"/>
            <ac:spMk id="27" creationId="{715DE7CA-E1AA-4D94-85CA-E6AA41DD0463}"/>
          </ac:spMkLst>
        </pc:spChg>
        <pc:spChg chg="del">
          <ac:chgData name="Yu, Peiwen" userId="1549afaf-02a5-4197-83a7-8672734b7879" providerId="ADAL" clId="{21A692FC-F015-4F3C-81B2-E9B25A07A03A}" dt="2022-09-14T23:58:16.139" v="6126" actId="478"/>
          <ac:spMkLst>
            <pc:docMk/>
            <pc:sldMk cId="1866617504" sldId="1979422352"/>
            <ac:spMk id="32" creationId="{6F091979-C03C-47BE-B36C-D7B1A2F4DFDE}"/>
          </ac:spMkLst>
        </pc:spChg>
        <pc:spChg chg="add mod">
          <ac:chgData name="Yu, Peiwen" userId="1549afaf-02a5-4197-83a7-8672734b7879" providerId="ADAL" clId="{21A692FC-F015-4F3C-81B2-E9B25A07A03A}" dt="2022-09-15T21:30:45.979" v="7061" actId="14100"/>
          <ac:spMkLst>
            <pc:docMk/>
            <pc:sldMk cId="1866617504" sldId="1979422352"/>
            <ac:spMk id="33" creationId="{7F59CBF9-EE1F-47BC-A755-58FC9D05E8F9}"/>
          </ac:spMkLst>
        </pc:spChg>
        <pc:spChg chg="add mod">
          <ac:chgData name="Yu, Peiwen" userId="1549afaf-02a5-4197-83a7-8672734b7879" providerId="ADAL" clId="{21A692FC-F015-4F3C-81B2-E9B25A07A03A}" dt="2022-09-15T21:30:26.077" v="7055" actId="14100"/>
          <ac:spMkLst>
            <pc:docMk/>
            <pc:sldMk cId="1866617504" sldId="1979422352"/>
            <ac:spMk id="34" creationId="{3906E91E-40DC-4847-B4A0-BF3160A37BBF}"/>
          </ac:spMkLst>
        </pc:spChg>
        <pc:spChg chg="add mod">
          <ac:chgData name="Yu, Peiwen" userId="1549afaf-02a5-4197-83a7-8672734b7879" providerId="ADAL" clId="{21A692FC-F015-4F3C-81B2-E9B25A07A03A}" dt="2022-09-15T21:30:30.126" v="7057" actId="14100"/>
          <ac:spMkLst>
            <pc:docMk/>
            <pc:sldMk cId="1866617504" sldId="1979422352"/>
            <ac:spMk id="35" creationId="{99E859B0-700A-4AAD-BF82-BD25C4BFBF3A}"/>
          </ac:spMkLst>
        </pc:spChg>
        <pc:spChg chg="add mod">
          <ac:chgData name="Yu, Peiwen" userId="1549afaf-02a5-4197-83a7-8672734b7879" providerId="ADAL" clId="{21A692FC-F015-4F3C-81B2-E9B25A07A03A}" dt="2022-09-15T21:30:56.899" v="7065" actId="14100"/>
          <ac:spMkLst>
            <pc:docMk/>
            <pc:sldMk cId="1866617504" sldId="1979422352"/>
            <ac:spMk id="36" creationId="{4F139F0A-95B2-4986-B340-681B141C9360}"/>
          </ac:spMkLst>
        </pc:spChg>
        <pc:spChg chg="add mod">
          <ac:chgData name="Yu, Peiwen" userId="1549afaf-02a5-4197-83a7-8672734b7879" providerId="ADAL" clId="{21A692FC-F015-4F3C-81B2-E9B25A07A03A}" dt="2022-09-15T21:31:21.052" v="7069" actId="14100"/>
          <ac:spMkLst>
            <pc:docMk/>
            <pc:sldMk cId="1866617504" sldId="1979422352"/>
            <ac:spMk id="37" creationId="{83CE904A-8598-4DA6-A953-FDCFF55ADB9E}"/>
          </ac:spMkLst>
        </pc:spChg>
        <pc:spChg chg="add mod">
          <ac:chgData name="Yu, Peiwen" userId="1549afaf-02a5-4197-83a7-8672734b7879" providerId="ADAL" clId="{21A692FC-F015-4F3C-81B2-E9B25A07A03A}" dt="2022-09-15T20:55:27.234" v="6935" actId="1076"/>
          <ac:spMkLst>
            <pc:docMk/>
            <pc:sldMk cId="1866617504" sldId="1979422352"/>
            <ac:spMk id="38" creationId="{333BFA52-222F-4EA7-B46A-D0861EDF64C9}"/>
          </ac:spMkLst>
        </pc:spChg>
        <pc:spChg chg="add mod">
          <ac:chgData name="Yu, Peiwen" userId="1549afaf-02a5-4197-83a7-8672734b7879" providerId="ADAL" clId="{21A692FC-F015-4F3C-81B2-E9B25A07A03A}" dt="2022-09-15T21:30:51.680" v="7063" actId="14100"/>
          <ac:spMkLst>
            <pc:docMk/>
            <pc:sldMk cId="1866617504" sldId="1979422352"/>
            <ac:spMk id="39" creationId="{C6278D3A-F81D-4E5D-94A5-43F81870711A}"/>
          </ac:spMkLst>
        </pc:spChg>
        <pc:graphicFrameChg chg="del">
          <ac:chgData name="Yu, Peiwen" userId="1549afaf-02a5-4197-83a7-8672734b7879" providerId="ADAL" clId="{21A692FC-F015-4F3C-81B2-E9B25A07A03A}" dt="2022-09-14T23:58:09.593" v="6123" actId="478"/>
          <ac:graphicFrameMkLst>
            <pc:docMk/>
            <pc:sldMk cId="1866617504" sldId="1979422352"/>
            <ac:graphicFrameMk id="4" creationId="{3DC0CB2C-869D-4460-96D8-95374E1F7519}"/>
          </ac:graphicFrameMkLst>
        </pc:graphicFrameChg>
        <pc:graphicFrameChg chg="add mod modGraphic">
          <ac:chgData name="Yu, Peiwen" userId="1549afaf-02a5-4197-83a7-8672734b7879" providerId="ADAL" clId="{21A692FC-F015-4F3C-81B2-E9B25A07A03A}" dt="2022-09-15T22:02:25.495" v="7165" actId="403"/>
          <ac:graphicFrameMkLst>
            <pc:docMk/>
            <pc:sldMk cId="1866617504" sldId="1979422352"/>
            <ac:graphicFrameMk id="26" creationId="{D6256DF4-9637-4FFD-8F2D-232BC9AC7143}"/>
          </ac:graphicFrameMkLst>
        </pc:graphicFrame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866617504" sldId="1979422352"/>
            <ac:picMk id="3" creationId="{79FC4FAF-C182-436B-AA40-1F4D6125337F}"/>
          </ac:picMkLst>
        </pc:picChg>
        <pc:picChg chg="del">
          <ac:chgData name="Yu, Peiwen" userId="1549afaf-02a5-4197-83a7-8672734b7879" providerId="ADAL" clId="{21A692FC-F015-4F3C-81B2-E9B25A07A03A}" dt="2022-09-14T23:58:27.882" v="6132" actId="478"/>
          <ac:picMkLst>
            <pc:docMk/>
            <pc:sldMk cId="1866617504" sldId="1979422352"/>
            <ac:picMk id="5" creationId="{7E5C24D5-E06F-4F5F-89AF-CF3D49FA54ED}"/>
          </ac:picMkLst>
        </pc:picChg>
        <pc:picChg chg="del">
          <ac:chgData name="Yu, Peiwen" userId="1549afaf-02a5-4197-83a7-8672734b7879" providerId="ADAL" clId="{21A692FC-F015-4F3C-81B2-E9B25A07A03A}" dt="2022-09-14T23:58:27.882" v="6132" actId="478"/>
          <ac:picMkLst>
            <pc:docMk/>
            <pc:sldMk cId="1866617504" sldId="1979422352"/>
            <ac:picMk id="6" creationId="{7955E58D-01BF-4E16-B612-1417689B54A3}"/>
          </ac:picMkLst>
        </pc:pic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866617504" sldId="1979422352"/>
            <ac:picMk id="8" creationId="{C040ED39-D62C-4BF4-B5BF-1B9D62716CC1}"/>
          </ac:picMkLst>
        </pc:picChg>
        <pc:picChg chg="del">
          <ac:chgData name="Yu, Peiwen" userId="1549afaf-02a5-4197-83a7-8672734b7879" providerId="ADAL" clId="{21A692FC-F015-4F3C-81B2-E9B25A07A03A}" dt="2022-09-14T23:58:27.882" v="6132" actId="478"/>
          <ac:picMkLst>
            <pc:docMk/>
            <pc:sldMk cId="1866617504" sldId="1979422352"/>
            <ac:picMk id="10" creationId="{723BD3A4-77E9-4610-B255-E0957A28646C}"/>
          </ac:picMkLst>
        </pc:picChg>
        <pc:picChg chg="del">
          <ac:chgData name="Yu, Peiwen" userId="1549afaf-02a5-4197-83a7-8672734b7879" providerId="ADAL" clId="{21A692FC-F015-4F3C-81B2-E9B25A07A03A}" dt="2022-09-14T23:58:27.882" v="6132" actId="478"/>
          <ac:picMkLst>
            <pc:docMk/>
            <pc:sldMk cId="1866617504" sldId="1979422352"/>
            <ac:picMk id="11" creationId="{4A23A190-6B28-4633-941A-00CC414C57FD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866617504" sldId="1979422352"/>
            <ac:picMk id="15" creationId="{2F2BB138-ACF0-4E7C-8FE6-1685CDD8451D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866617504" sldId="1979422352"/>
            <ac:picMk id="17" creationId="{64D0882A-ED14-4616-82EC-75761BA6C331}"/>
          </ac:picMkLst>
        </pc:picChg>
        <pc:picChg chg="del">
          <ac:chgData name="Yu, Peiwen" userId="1549afaf-02a5-4197-83a7-8672734b7879" providerId="ADAL" clId="{21A692FC-F015-4F3C-81B2-E9B25A07A03A}" dt="2022-09-14T23:58:27.882" v="6132" actId="478"/>
          <ac:picMkLst>
            <pc:docMk/>
            <pc:sldMk cId="1866617504" sldId="1979422352"/>
            <ac:picMk id="23" creationId="{5F092A4E-9CE1-4826-8B2A-CF9BCE3137D2}"/>
          </ac:picMkLst>
        </pc:picChg>
        <pc:picChg chg="del">
          <ac:chgData name="Yu, Peiwen" userId="1549afaf-02a5-4197-83a7-8672734b7879" providerId="ADAL" clId="{21A692FC-F015-4F3C-81B2-E9B25A07A03A}" dt="2022-09-14T23:58:27.882" v="6132" actId="478"/>
          <ac:picMkLst>
            <pc:docMk/>
            <pc:sldMk cId="1866617504" sldId="1979422352"/>
            <ac:picMk id="29" creationId="{7B299F44-C740-4BB9-A50A-870258B89B5D}"/>
          </ac:picMkLst>
        </pc:picChg>
        <pc:picChg chg="add mod">
          <ac:chgData name="Yu, Peiwen" userId="1549afaf-02a5-4197-83a7-8672734b7879" providerId="ADAL" clId="{21A692FC-F015-4F3C-81B2-E9B25A07A03A}" dt="2022-09-15T17:53:18.424" v="6556"/>
          <ac:picMkLst>
            <pc:docMk/>
            <pc:sldMk cId="1866617504" sldId="1979422352"/>
            <ac:picMk id="30" creationId="{EC184AEA-CF5F-41AA-9AFB-000E9BFA6202}"/>
          </ac:picMkLst>
        </pc:picChg>
      </pc:sldChg>
      <pc:sldChg chg="del">
        <pc:chgData name="Yu, Peiwen" userId="1549afaf-02a5-4197-83a7-8672734b7879" providerId="ADAL" clId="{21A692FC-F015-4F3C-81B2-E9B25A07A03A}" dt="2022-09-15T17:41:46.136" v="6490" actId="47"/>
        <pc:sldMkLst>
          <pc:docMk/>
          <pc:sldMk cId="2461958293" sldId="1979422353"/>
        </pc:sldMkLst>
      </pc:sldChg>
      <pc:sldChg chg="modSp add del">
        <pc:chgData name="Yu, Peiwen" userId="1549afaf-02a5-4197-83a7-8672734b7879" providerId="ADAL" clId="{21A692FC-F015-4F3C-81B2-E9B25A07A03A}" dt="2022-09-22T18:00:02.397" v="9797" actId="47"/>
        <pc:sldMkLst>
          <pc:docMk/>
          <pc:sldMk cId="1756158571" sldId="1979422354"/>
        </pc:sld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2" creationId="{7AEE7BAC-DFD7-41E0-9A00-6222D94A3F1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3" creationId="{45292B11-F194-4BF5-8CEB-4CC2476F384C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4" creationId="{C0BB4F9C-66B2-4233-B463-B0BAF513656F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" creationId="{98D427F3-DA5E-4247-8238-EAEBA3F72AEA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5" creationId="{8575743D-E0A5-4CB0-8467-F5AB0FD88E68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6" creationId="{FB8C8993-3439-4755-91B4-D1780F5F9E2A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7" creationId="{E605AD68-9FC8-4269-BEDE-358768C79AFC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26" creationId="{3CBA7EA3-922F-4A57-9E3A-B7E64BF6F8AA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27" creationId="{EB73E3A0-9EE4-417D-ACFB-C697792DFA3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43" creationId="{79517C19-7E06-425A-B5F8-82D3FDAE0E1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49" creationId="{E8A53CDE-CB8B-47F8-8E33-B9218CB855E1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51" creationId="{0CE082C6-6E54-45A2-9524-6B6F3C1AD32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60" creationId="{E2D5BAFA-7586-41AF-8F80-B7566E93884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62" creationId="{B6813DF5-F4E9-49C3-8082-C39CB5C73C02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63" creationId="{CD261F7A-8636-4D60-938D-C8319328D309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64" creationId="{CC8C42DD-13DA-4651-A61C-B1E1D7BF7D9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65" creationId="{ED23CC79-9DFD-4F1D-8DB1-33670C6D81E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66" creationId="{01BA932B-1953-46C7-89BD-68BCCD3E787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70" creationId="{5EDBC8C6-9DDB-4347-A727-823BEB8AFE8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71" creationId="{350D9D8B-B0FA-41DE-B4DF-3C17CB607D78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72" creationId="{D7981975-8A0B-4F9D-964B-E2C4D44F8AA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78" creationId="{61A29ECD-C0EA-48F4-9A8A-D5FEB32D917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79" creationId="{906EED12-EABE-401A-8D8B-AC6A0026C1E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84" creationId="{15C67631-545F-4D88-BAE1-7A09EAC08D8F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85" creationId="{AEB27ECD-9FDF-410D-835B-E5F9915C45E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86" creationId="{D1E8ABEA-B0B5-48F0-93A2-F447DF4FC17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87" creationId="{43166AC1-32FF-4B39-BD4C-2E2256C1321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88" creationId="{F7DBF02A-53A2-49F3-96AF-90A87144A82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1" creationId="{0E2A57F7-ADA3-431E-AC10-81809747904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2" creationId="{37069134-89A1-4005-AA01-920E40CE7FE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3" creationId="{E349C362-4D75-498E-8CBA-8DB01F3FFFA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5" creationId="{24E23B0E-C78D-42B0-9DE2-09D1AD615E46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6" creationId="{38A27DB1-A28B-41B0-8262-D6391233F99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7" creationId="{F43346B8-92B2-46D8-9CBF-73594B2A08D1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8" creationId="{5EAD6C10-8517-44DB-83B3-911F2BC15AD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99" creationId="{78D53462-6F29-4970-A9F3-0CA7463699A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00" creationId="{D82D0401-E064-4CD9-979A-06DFE8B406A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01" creationId="{42B5813F-A28D-46C2-8A54-7ECC89297FF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02" creationId="{8CEDC0F9-F2BE-47B0-89C0-58D7C087C0FA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03" creationId="{67319296-8AE0-462E-8E40-4B04388DE476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07" creationId="{2262CA99-6DCE-4DDF-A617-9F067721ABD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08" creationId="{AE6AF271-92E0-442F-B550-98B9A9BCB70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09" creationId="{B4D08C03-D169-42C4-8FA5-3B12D9FC4B3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12" creationId="{2906C64E-8606-41EA-A3FD-93447C9BF52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17" creationId="{1E9A6D75-35ED-4573-B4AB-D2C81113F10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22" creationId="{1BE6C1B8-506B-4CB5-AF5A-E8474A5BAEA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23" creationId="{0F41B834-A02F-4958-88AB-CF9CD44019F8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25" creationId="{D4383032-EF8C-4226-97CD-A2A0CDFA2C7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34" creationId="{8D829EAD-EE62-480D-B1F9-29E64F28394A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35" creationId="{49FC479B-F43C-4861-B2C0-220BC05FB406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36" creationId="{6B5E5DA4-41BD-4FF7-A2AB-3F9853EB041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38" creationId="{0D1EA808-59AE-4CC1-BCA4-FE61F8CC28BE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39" creationId="{C064AA74-234A-4AC1-B0CD-A137F862BB41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40" creationId="{58B3F90B-710A-415F-B6EC-C69348145BD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41" creationId="{F39F5850-997E-4B86-BC66-59E5E9C70568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45" creationId="{1E917724-3F09-410F-B151-CFC34C3FD9A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46" creationId="{DF5B3651-F14B-4320-A0D4-253547C8E4A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47" creationId="{6989997E-B88A-49BC-95C5-901EF40D747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48" creationId="{7AA8F582-CE73-4BC8-BE6D-AC57FA232F29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49" creationId="{C239BC9F-482A-4BCE-98DF-E69D6C3E7AC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50" creationId="{14B6DC9A-E826-4BE5-8EF3-C840C90AFAE2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51" creationId="{B2CE154F-BE3A-4A98-B865-B9D37CB58BE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52" creationId="{30683AD7-F70C-490E-9B45-02EDB2BBBB6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53" creationId="{FF8ACEB7-8606-4FA9-BE9C-4286F24E8DEB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63" creationId="{A6D4B518-49E8-4A7C-9DB4-117423E2B453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64" creationId="{47B779C2-C7E5-483D-89C8-3A5BE476840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65" creationId="{4D97590F-F3B5-4BC7-B2DB-678B6FEBDC5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67" creationId="{72EF0CCC-6295-4D9E-A67B-7C1D6FCE8CF2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k cId="1756158571" sldId="1979422354"/>
            <ac:spMk id="168" creationId="{B3B114F3-3C3F-4E34-92E0-9BE76A38B6BF}"/>
          </ac:spMkLst>
        </pc:s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7" creationId="{454F72B1-B3D1-4489-ADF2-6F46AA36A411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2" creationId="{B915B5F2-ED8E-4C26-B551-C28E95212D72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3" creationId="{4DF791B3-214A-463D-854F-0746FB317DB9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73" creationId="{5FFEB3D0-9136-403C-9479-8E62FD3318E7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74" creationId="{06B83C65-3B57-40F4-8559-F94C79ED697E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75" creationId="{F3E13F8D-26A9-4440-B77E-FE4082A7BAFE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77" creationId="{AD4FAEEA-BFBB-4764-9689-5F83D882B591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89" creationId="{9A5AA9D3-20B8-4F71-8135-2A99640CB6B9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90" creationId="{88E9230A-2377-4E69-8E59-8807EB3F8CC2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94" creationId="{1AB39225-78C9-4F57-93BF-448A50B2CBA3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04" creationId="{0D5ED092-A2EC-4917-B83D-F00A4D9A9520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06" creationId="{81CFBC22-7CEE-48FD-ABCE-9FB51192ADE5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18" creationId="{187B120A-8F95-43A0-862F-E383A3DC5EE6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26" creationId="{4BD130DB-052B-430D-837D-21466A711781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30" creationId="{1C952F06-E914-4851-9338-997B1342196E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37" creationId="{6C0026AA-2BF2-4F11-8287-769B5E7525A4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43" creationId="{87704B3F-FE27-4479-8B29-2CE6AB30923F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54" creationId="{2DF854D1-9DB9-4AF9-993B-78B0C56BDD47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58" creationId="{8E97E0C4-A734-42DF-ADE6-1A70836F7E06}"/>
          </ac:grpSpMkLst>
        </pc:grpChg>
        <pc:grpChg chg="mod">
          <ac:chgData name="Yu, Peiwen" userId="1549afaf-02a5-4197-83a7-8672734b7879" providerId="ADAL" clId="{21A692FC-F015-4F3C-81B2-E9B25A07A03A}" dt="2022-09-15T17:53:18.424" v="6556"/>
          <ac:grpSpMkLst>
            <pc:docMk/>
            <pc:sldMk cId="1756158571" sldId="1979422354"/>
            <ac:grpSpMk id="171" creationId="{80218087-FD21-4CE5-8D4C-8EBEEC2297CF}"/>
          </ac:grpSpMkLst>
        </pc:grp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k cId="1756158571" sldId="1979422354"/>
            <ac:picMk id="105" creationId="{79408809-7082-4370-A982-4BC67B346BF0}"/>
          </ac:picMkLst>
        </pc:pic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8" creationId="{915B0337-4AD1-4FEB-A114-36CDC9C336B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" creationId="{2F86611F-1052-4C9A-A140-7E94EDBAC38E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0" creationId="{55B69D9A-ACFA-447C-AFEE-611FAC952B2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1" creationId="{607DC990-8F10-4BBF-AED4-3D0D8750F153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3" creationId="{40819414-1742-43EC-84C6-F0ACAABAE5E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4" creationId="{B71F580B-D6BD-414D-9851-1686C1105D6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5" creationId="{002F3467-20DF-406E-AF55-CF6E4C2C0F86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6" creationId="{F6F05793-BA4D-4E90-B76A-C52B82256174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19" creationId="{8855D4A1-B087-49F9-8855-0081703B1BA6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20" creationId="{9F495633-5680-4A73-B02A-36B781560FDE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21" creationId="{DA186C95-6590-4C46-B86B-179410FA3FF4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24" creationId="{4A41C065-CEEB-48D8-AF3F-016730000FF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27" creationId="{16BA3F83-8686-486A-8CFD-28EE193E7A3B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28" creationId="{6312D97B-1DD9-4FF0-A1EA-381BFD80A85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29" creationId="{763E8DB3-6033-4663-86E2-7A028CE7734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31" creationId="{EE244B96-12E0-4B06-B9B7-7AA076469CF6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32" creationId="{CF6C620E-65D7-472B-B2B1-EDB07AA489A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33" creationId="{1BA9108F-B351-46CB-8C3B-133EA2D54EDA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42" creationId="{08DB9092-C325-41DC-A87E-D8CEA0D621D8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44" creationId="{9FC2C1A0-815B-4614-BF44-B86A46855792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55" creationId="{23E5D17D-671D-48CA-95BE-FFE4C5D636A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56" creationId="{5790E11C-DE52-4071-BA31-53FAF57E67A9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57" creationId="{80D43557-153C-4A44-9295-CCE4A1002BBA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59" creationId="{2DE31A99-FD72-499F-8CC8-48E0848BA56C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60" creationId="{DD803ED7-3EE4-447B-805F-28C8C9127B17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61" creationId="{F66B6A0E-8DFF-4E52-951B-A8831A1415B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62" creationId="{8F9FC0C2-4BEB-4EAD-9F33-4B06581E8E26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66" creationId="{B6748E04-047A-4B17-BBAB-25879B31E453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69" creationId="{AA3F5FD2-3D40-4811-A338-C4FF57EB0F71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70" creationId="{E7E1F62E-B59C-4932-98BB-B30B5A7F49E6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72" creationId="{1861D709-E3C1-4996-8BC2-FE721EBBD26D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73" creationId="{1D685C81-C03C-4E9D-B74D-240A43C01019}"/>
          </ac:cxnSpMkLst>
        </pc:cxnChg>
        <pc:cxnChg chg="mod">
          <ac:chgData name="Yu, Peiwen" userId="1549afaf-02a5-4197-83a7-8672734b7879" providerId="ADAL" clId="{21A692FC-F015-4F3C-81B2-E9B25A07A03A}" dt="2022-09-15T17:53:18.424" v="6556"/>
          <ac:cxnSpMkLst>
            <pc:docMk/>
            <pc:sldMk cId="1756158571" sldId="1979422354"/>
            <ac:cxnSpMk id="174" creationId="{1BD40133-211C-482C-8BC7-9BA649725BB9}"/>
          </ac:cxnSpMkLst>
        </pc:cxnChg>
      </pc:sldChg>
      <pc:sldChg chg="addSp delSp modSp mod delAnim modAnim">
        <pc:chgData name="Yu, Peiwen" userId="1549afaf-02a5-4197-83a7-8672734b7879" providerId="ADAL" clId="{21A692FC-F015-4F3C-81B2-E9B25A07A03A}" dt="2022-09-16T16:55:54.361" v="7265"/>
        <pc:sldMkLst>
          <pc:docMk/>
          <pc:sldMk cId="3272121680" sldId="1979422355"/>
        </pc:sldMkLst>
        <pc:spChg chg="mod">
          <ac:chgData name="Yu, Peiwen" userId="1549afaf-02a5-4197-83a7-8672734b7879" providerId="ADAL" clId="{21A692FC-F015-4F3C-81B2-E9B25A07A03A}" dt="2022-09-15T21:13:19.178" v="6984"/>
          <ac:spMkLst>
            <pc:docMk/>
            <pc:sldMk cId="3272121680" sldId="1979422355"/>
            <ac:spMk id="9" creationId="{9E675401-BA29-498A-8F9B-B151BC2B5C70}"/>
          </ac:spMkLst>
        </pc:spChg>
        <pc:spChg chg="del">
          <ac:chgData name="Yu, Peiwen" userId="1549afaf-02a5-4197-83a7-8672734b7879" providerId="ADAL" clId="{21A692FC-F015-4F3C-81B2-E9B25A07A03A}" dt="2022-09-16T16:53:13.983" v="7241" actId="478"/>
          <ac:spMkLst>
            <pc:docMk/>
            <pc:sldMk cId="3272121680" sldId="1979422355"/>
            <ac:spMk id="12" creationId="{527E9FE1-1B04-4CDD-A2ED-1FFFAF880A54}"/>
          </ac:spMkLst>
        </pc:spChg>
        <pc:spChg chg="mod">
          <ac:chgData name="Yu, Peiwen" userId="1549afaf-02a5-4197-83a7-8672734b7879" providerId="ADAL" clId="{21A692FC-F015-4F3C-81B2-E9B25A07A03A}" dt="2022-09-16T16:53:21.999" v="7243" actId="1076"/>
          <ac:spMkLst>
            <pc:docMk/>
            <pc:sldMk cId="3272121680" sldId="1979422355"/>
            <ac:spMk id="14" creationId="{51F6B644-8D30-4458-8E0A-C4656F4F3B27}"/>
          </ac:spMkLst>
        </pc:spChg>
        <pc:spChg chg="del">
          <ac:chgData name="Yu, Peiwen" userId="1549afaf-02a5-4197-83a7-8672734b7879" providerId="ADAL" clId="{21A692FC-F015-4F3C-81B2-E9B25A07A03A}" dt="2022-09-16T16:53:13.095" v="7240" actId="478"/>
          <ac:spMkLst>
            <pc:docMk/>
            <pc:sldMk cId="3272121680" sldId="1979422355"/>
            <ac:spMk id="18" creationId="{75E01678-94A3-482E-BA82-8587167C12D3}"/>
          </ac:spMkLst>
        </pc:spChg>
        <pc:spChg chg="del mod">
          <ac:chgData name="Yu, Peiwen" userId="1549afaf-02a5-4197-83a7-8672734b7879" providerId="ADAL" clId="{21A692FC-F015-4F3C-81B2-E9B25A07A03A}" dt="2022-09-16T16:55:15.805" v="7257" actId="478"/>
          <ac:spMkLst>
            <pc:docMk/>
            <pc:sldMk cId="3272121680" sldId="1979422355"/>
            <ac:spMk id="19" creationId="{C9F3701D-45A2-4ADA-882C-878CB19A0D1E}"/>
          </ac:spMkLst>
        </pc:spChg>
        <pc:spChg chg="del mod">
          <ac:chgData name="Yu, Peiwen" userId="1549afaf-02a5-4197-83a7-8672734b7879" providerId="ADAL" clId="{21A692FC-F015-4F3C-81B2-E9B25A07A03A}" dt="2022-09-16T16:53:11.435" v="7239" actId="478"/>
          <ac:spMkLst>
            <pc:docMk/>
            <pc:sldMk cId="3272121680" sldId="1979422355"/>
            <ac:spMk id="33" creationId="{7F59CBF9-EE1F-47BC-A755-58FC9D05E8F9}"/>
          </ac:spMkLst>
        </pc:spChg>
        <pc:spChg chg="del mod">
          <ac:chgData name="Yu, Peiwen" userId="1549afaf-02a5-4197-83a7-8672734b7879" providerId="ADAL" clId="{21A692FC-F015-4F3C-81B2-E9B25A07A03A}" dt="2022-09-16T16:53:14.993" v="7242" actId="478"/>
          <ac:spMkLst>
            <pc:docMk/>
            <pc:sldMk cId="3272121680" sldId="1979422355"/>
            <ac:spMk id="34" creationId="{3906E91E-40DC-4847-B4A0-BF3160A37BBF}"/>
          </ac:spMkLst>
        </pc:spChg>
        <pc:spChg chg="del mod">
          <ac:chgData name="Yu, Peiwen" userId="1549afaf-02a5-4197-83a7-8672734b7879" providerId="ADAL" clId="{21A692FC-F015-4F3C-81B2-E9B25A07A03A}" dt="2022-09-16T16:52:29.833" v="7224" actId="478"/>
          <ac:spMkLst>
            <pc:docMk/>
            <pc:sldMk cId="3272121680" sldId="1979422355"/>
            <ac:spMk id="35" creationId="{99E859B0-700A-4AAD-BF82-BD25C4BFBF3A}"/>
          </ac:spMkLst>
        </pc:spChg>
        <pc:spChg chg="mod">
          <ac:chgData name="Yu, Peiwen" userId="1549afaf-02a5-4197-83a7-8672734b7879" providerId="ADAL" clId="{21A692FC-F015-4F3C-81B2-E9B25A07A03A}" dt="2022-09-16T16:54:48.440" v="7248" actId="14100"/>
          <ac:spMkLst>
            <pc:docMk/>
            <pc:sldMk cId="3272121680" sldId="1979422355"/>
            <ac:spMk id="36" creationId="{4F139F0A-95B2-4986-B340-681B141C9360}"/>
          </ac:spMkLst>
        </pc:spChg>
        <pc:spChg chg="del mod">
          <ac:chgData name="Yu, Peiwen" userId="1549afaf-02a5-4197-83a7-8672734b7879" providerId="ADAL" clId="{21A692FC-F015-4F3C-81B2-E9B25A07A03A}" dt="2022-09-16T16:55:11.061" v="7255" actId="478"/>
          <ac:spMkLst>
            <pc:docMk/>
            <pc:sldMk cId="3272121680" sldId="1979422355"/>
            <ac:spMk id="37" creationId="{83CE904A-8598-4DA6-A953-FDCFF55ADB9E}"/>
          </ac:spMkLst>
        </pc:spChg>
        <pc:spChg chg="del mod">
          <ac:chgData name="Yu, Peiwen" userId="1549afaf-02a5-4197-83a7-8672734b7879" providerId="ADAL" clId="{21A692FC-F015-4F3C-81B2-E9B25A07A03A}" dt="2022-09-16T16:52:36.695" v="7226" actId="478"/>
          <ac:spMkLst>
            <pc:docMk/>
            <pc:sldMk cId="3272121680" sldId="1979422355"/>
            <ac:spMk id="38" creationId="{333BFA52-222F-4EA7-B46A-D0861EDF64C9}"/>
          </ac:spMkLst>
        </pc:spChg>
        <pc:spChg chg="del mod">
          <ac:chgData name="Yu, Peiwen" userId="1549afaf-02a5-4197-83a7-8672734b7879" providerId="ADAL" clId="{21A692FC-F015-4F3C-81B2-E9B25A07A03A}" dt="2022-09-16T16:52:39.284" v="7228" actId="478"/>
          <ac:spMkLst>
            <pc:docMk/>
            <pc:sldMk cId="3272121680" sldId="1979422355"/>
            <ac:spMk id="39" creationId="{C6278D3A-F81D-4E5D-94A5-43F81870711A}"/>
          </ac:spMkLst>
        </pc:spChg>
        <pc:spChg chg="add mod">
          <ac:chgData name="Yu, Peiwen" userId="1549afaf-02a5-4197-83a7-8672734b7879" providerId="ADAL" clId="{21A692FC-F015-4F3C-81B2-E9B25A07A03A}" dt="2022-09-16T16:55:42.096" v="7264" actId="1076"/>
          <ac:spMkLst>
            <pc:docMk/>
            <pc:sldMk cId="3272121680" sldId="1979422355"/>
            <ac:spMk id="40" creationId="{5CE07A50-15B7-42CE-8B89-2389095AD128}"/>
          </ac:spMkLst>
        </pc:spChg>
        <pc:spChg chg="add mod">
          <ac:chgData name="Yu, Peiwen" userId="1549afaf-02a5-4197-83a7-8672734b7879" providerId="ADAL" clId="{21A692FC-F015-4F3C-81B2-E9B25A07A03A}" dt="2022-09-16T16:54:30.355" v="7245" actId="1076"/>
          <ac:spMkLst>
            <pc:docMk/>
            <pc:sldMk cId="3272121680" sldId="1979422355"/>
            <ac:spMk id="41" creationId="{58C3E91B-BAA4-46A5-8137-35CCA775E596}"/>
          </ac:spMkLst>
        </pc:spChg>
        <pc:spChg chg="add mod">
          <ac:chgData name="Yu, Peiwen" userId="1549afaf-02a5-4197-83a7-8672734b7879" providerId="ADAL" clId="{21A692FC-F015-4F3C-81B2-E9B25A07A03A}" dt="2022-09-16T16:55:00.961" v="7254" actId="14100"/>
          <ac:spMkLst>
            <pc:docMk/>
            <pc:sldMk cId="3272121680" sldId="1979422355"/>
            <ac:spMk id="42" creationId="{078084C4-FF4E-448C-AA26-B758341E6C54}"/>
          </ac:spMkLst>
        </pc:spChg>
        <pc:graphicFrameChg chg="mod modGraphic">
          <ac:chgData name="Yu, Peiwen" userId="1549afaf-02a5-4197-83a7-8672734b7879" providerId="ADAL" clId="{21A692FC-F015-4F3C-81B2-E9B25A07A03A}" dt="2022-09-16T16:51:13.934" v="7218"/>
          <ac:graphicFrameMkLst>
            <pc:docMk/>
            <pc:sldMk cId="3272121680" sldId="1979422355"/>
            <ac:graphicFrameMk id="26" creationId="{D6256DF4-9637-4FFD-8F2D-232BC9AC7143}"/>
          </ac:graphicFrameMkLst>
        </pc:graphicFrameChg>
        <pc:picChg chg="del">
          <ac:chgData name="Yu, Peiwen" userId="1549afaf-02a5-4197-83a7-8672734b7879" providerId="ADAL" clId="{21A692FC-F015-4F3C-81B2-E9B25A07A03A}" dt="2022-09-15T21:50:16.191" v="7105" actId="478"/>
          <ac:picMkLst>
            <pc:docMk/>
            <pc:sldMk cId="3272121680" sldId="1979422355"/>
            <ac:picMk id="3" creationId="{79FC4FAF-C182-436B-AA40-1F4D6125337F}"/>
          </ac:picMkLst>
        </pc:picChg>
        <pc:picChg chg="add mod">
          <ac:chgData name="Yu, Peiwen" userId="1549afaf-02a5-4197-83a7-8672734b7879" providerId="ADAL" clId="{21A692FC-F015-4F3C-81B2-E9B25A07A03A}" dt="2022-09-16T16:48:01.069" v="7207" actId="14100"/>
          <ac:picMkLst>
            <pc:docMk/>
            <pc:sldMk cId="3272121680" sldId="1979422355"/>
            <ac:picMk id="4" creationId="{8523683E-38D1-4ED0-8CDA-A9EDFD6F76EE}"/>
          </ac:picMkLst>
        </pc:picChg>
        <pc:picChg chg="add mod">
          <ac:chgData name="Yu, Peiwen" userId="1549afaf-02a5-4197-83a7-8672734b7879" providerId="ADAL" clId="{21A692FC-F015-4F3C-81B2-E9B25A07A03A}" dt="2022-09-16T16:32:11.794" v="7186" actId="1035"/>
          <ac:picMkLst>
            <pc:docMk/>
            <pc:sldMk cId="3272121680" sldId="1979422355"/>
            <ac:picMk id="6" creationId="{C568DF17-09A9-4F93-BAE6-1F8543E7BDAD}"/>
          </ac:picMkLst>
        </pc:picChg>
        <pc:picChg chg="add mod">
          <ac:chgData name="Yu, Peiwen" userId="1549afaf-02a5-4197-83a7-8672734b7879" providerId="ADAL" clId="{21A692FC-F015-4F3C-81B2-E9B25A07A03A}" dt="2022-09-16T16:32:13.112" v="7188" actId="1035"/>
          <ac:picMkLst>
            <pc:docMk/>
            <pc:sldMk cId="3272121680" sldId="1979422355"/>
            <ac:picMk id="10" creationId="{1F000C28-86A8-4588-A73C-5D36140E8925}"/>
          </ac:picMkLst>
        </pc:picChg>
        <pc:picChg chg="add mod">
          <ac:chgData name="Yu, Peiwen" userId="1549afaf-02a5-4197-83a7-8672734b7879" providerId="ADAL" clId="{21A692FC-F015-4F3C-81B2-E9B25A07A03A}" dt="2022-09-16T16:32:30.752" v="7200" actId="14100"/>
          <ac:picMkLst>
            <pc:docMk/>
            <pc:sldMk cId="3272121680" sldId="1979422355"/>
            <ac:picMk id="13" creationId="{F44ACABB-0C17-4DF9-AA23-38AF7EE25455}"/>
          </ac:picMkLst>
        </pc:picChg>
        <pc:picChg chg="del">
          <ac:chgData name="Yu, Peiwen" userId="1549afaf-02a5-4197-83a7-8672734b7879" providerId="ADAL" clId="{21A692FC-F015-4F3C-81B2-E9B25A07A03A}" dt="2022-09-15T21:50:18.021" v="7106" actId="478"/>
          <ac:picMkLst>
            <pc:docMk/>
            <pc:sldMk cId="3272121680" sldId="1979422355"/>
            <ac:picMk id="15" creationId="{2F2BB138-ACF0-4E7C-8FE6-1685CDD8451D}"/>
          </ac:picMkLst>
        </pc:picChg>
        <pc:picChg chg="del">
          <ac:chgData name="Yu, Peiwen" userId="1549afaf-02a5-4197-83a7-8672734b7879" providerId="ADAL" clId="{21A692FC-F015-4F3C-81B2-E9B25A07A03A}" dt="2022-09-15T21:50:18.945" v="7107" actId="478"/>
          <ac:picMkLst>
            <pc:docMk/>
            <pc:sldMk cId="3272121680" sldId="1979422355"/>
            <ac:picMk id="17" creationId="{64D0882A-ED14-4616-82EC-75761BA6C331}"/>
          </ac:picMkLst>
        </pc:picChg>
        <pc:picChg chg="add mod">
          <ac:chgData name="Yu, Peiwen" userId="1549afaf-02a5-4197-83a7-8672734b7879" providerId="ADAL" clId="{21A692FC-F015-4F3C-81B2-E9B25A07A03A}" dt="2022-09-16T16:47:53.067" v="7206" actId="1076"/>
          <ac:picMkLst>
            <pc:docMk/>
            <pc:sldMk cId="3272121680" sldId="1979422355"/>
            <ac:picMk id="20" creationId="{9B1E7624-2776-4AA1-A7BD-EE607C032E4D}"/>
          </ac:picMkLst>
        </pc:picChg>
        <pc:picChg chg="add mod">
          <ac:chgData name="Yu, Peiwen" userId="1549afaf-02a5-4197-83a7-8672734b7879" providerId="ADAL" clId="{21A692FC-F015-4F3C-81B2-E9B25A07A03A}" dt="2022-09-16T16:51:26.280" v="7221" actId="14100"/>
          <ac:picMkLst>
            <pc:docMk/>
            <pc:sldMk cId="3272121680" sldId="1979422355"/>
            <ac:picMk id="22" creationId="{0B1FF60E-56BB-477D-AE74-3F0A270E82EE}"/>
          </ac:picMkLst>
        </pc:picChg>
        <pc:picChg chg="del">
          <ac:chgData name="Yu, Peiwen" userId="1549afaf-02a5-4197-83a7-8672734b7879" providerId="ADAL" clId="{21A692FC-F015-4F3C-81B2-E9B25A07A03A}" dt="2022-09-15T21:50:20.476" v="7108" actId="478"/>
          <ac:picMkLst>
            <pc:docMk/>
            <pc:sldMk cId="3272121680" sldId="1979422355"/>
            <ac:picMk id="30" creationId="{EC184AEA-CF5F-41AA-9AFB-000E9BFA6202}"/>
          </ac:picMkLst>
        </pc:picChg>
      </pc:sldChg>
      <pc:sldChg chg="addSp delSp modSp mod delAnim modAnim">
        <pc:chgData name="Yu, Peiwen" userId="1549afaf-02a5-4197-83a7-8672734b7879" providerId="ADAL" clId="{21A692FC-F015-4F3C-81B2-E9B25A07A03A}" dt="2022-09-21T17:22:25.430" v="7677" actId="20577"/>
        <pc:sldMkLst>
          <pc:docMk/>
          <pc:sldMk cId="408737694" sldId="1979422356"/>
        </pc:sldMkLst>
        <pc:spChg chg="mod">
          <ac:chgData name="Yu, Peiwen" userId="1549afaf-02a5-4197-83a7-8672734b7879" providerId="ADAL" clId="{21A692FC-F015-4F3C-81B2-E9B25A07A03A}" dt="2022-09-21T16:50:53.215" v="7520" actId="1035"/>
          <ac:spMkLst>
            <pc:docMk/>
            <pc:sldMk cId="408737694" sldId="1979422356"/>
            <ac:spMk id="2" creationId="{8CC1B968-45A1-4E4A-A4DC-24AD64F939BD}"/>
          </ac:spMkLst>
        </pc:spChg>
        <pc:spChg chg="mod">
          <ac:chgData name="Yu, Peiwen" userId="1549afaf-02a5-4197-83a7-8672734b7879" providerId="ADAL" clId="{21A692FC-F015-4F3C-81B2-E9B25A07A03A}" dt="2022-09-16T18:19:05.189" v="7338"/>
          <ac:spMkLst>
            <pc:docMk/>
            <pc:sldMk cId="408737694" sldId="1979422356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21T17:10:46.307" v="7606" actId="1076"/>
          <ac:spMkLst>
            <pc:docMk/>
            <pc:sldMk cId="408737694" sldId="1979422356"/>
            <ac:spMk id="12" creationId="{527E9FE1-1B04-4CDD-A2ED-1FFFAF880A54}"/>
          </ac:spMkLst>
        </pc:spChg>
        <pc:spChg chg="mod">
          <ac:chgData name="Yu, Peiwen" userId="1549afaf-02a5-4197-83a7-8672734b7879" providerId="ADAL" clId="{21A692FC-F015-4F3C-81B2-E9B25A07A03A}" dt="2022-09-21T17:11:01.976" v="7609" actId="1076"/>
          <ac:spMkLst>
            <pc:docMk/>
            <pc:sldMk cId="408737694" sldId="1979422356"/>
            <ac:spMk id="14" creationId="{51F6B644-8D30-4458-8E0A-C4656F4F3B27}"/>
          </ac:spMkLst>
        </pc:spChg>
        <pc:spChg chg="add mod">
          <ac:chgData name="Yu, Peiwen" userId="1549afaf-02a5-4197-83a7-8672734b7879" providerId="ADAL" clId="{21A692FC-F015-4F3C-81B2-E9B25A07A03A}" dt="2022-09-21T16:55:16.284" v="7550" actId="14100"/>
          <ac:spMkLst>
            <pc:docMk/>
            <pc:sldMk cId="408737694" sldId="1979422356"/>
            <ac:spMk id="23" creationId="{5A5A66D5-CFA4-417A-88E9-CE4A1C2F75AF}"/>
          </ac:spMkLst>
        </pc:spChg>
        <pc:spChg chg="add mod">
          <ac:chgData name="Yu, Peiwen" userId="1549afaf-02a5-4197-83a7-8672734b7879" providerId="ADAL" clId="{21A692FC-F015-4F3C-81B2-E9B25A07A03A}" dt="2022-09-21T17:18:09.781" v="7641" actId="1076"/>
          <ac:spMkLst>
            <pc:docMk/>
            <pc:sldMk cId="408737694" sldId="1979422356"/>
            <ac:spMk id="26" creationId="{C3A5EA05-4321-4F88-8601-00DC280848BB}"/>
          </ac:spMkLst>
        </pc:spChg>
        <pc:spChg chg="add mod">
          <ac:chgData name="Yu, Peiwen" userId="1549afaf-02a5-4197-83a7-8672734b7879" providerId="ADAL" clId="{21A692FC-F015-4F3C-81B2-E9B25A07A03A}" dt="2022-09-21T16:58:21.141" v="7584" actId="1037"/>
          <ac:spMkLst>
            <pc:docMk/>
            <pc:sldMk cId="408737694" sldId="1979422356"/>
            <ac:spMk id="29" creationId="{F7C63D31-E367-4DDA-AD69-FCA26D700A64}"/>
          </ac:spMkLst>
        </pc:spChg>
        <pc:spChg chg="add mod">
          <ac:chgData name="Yu, Peiwen" userId="1549afaf-02a5-4197-83a7-8672734b7879" providerId="ADAL" clId="{21A692FC-F015-4F3C-81B2-E9B25A07A03A}" dt="2022-09-21T17:10:41.839" v="7605" actId="1076"/>
          <ac:spMkLst>
            <pc:docMk/>
            <pc:sldMk cId="408737694" sldId="1979422356"/>
            <ac:spMk id="32" creationId="{130107FB-AABA-43BF-A570-59C72E12CF7E}"/>
          </ac:spMkLst>
        </pc:spChg>
        <pc:spChg chg="mod">
          <ac:chgData name="Yu, Peiwen" userId="1549afaf-02a5-4197-83a7-8672734b7879" providerId="ADAL" clId="{21A692FC-F015-4F3C-81B2-E9B25A07A03A}" dt="2022-09-21T16:50:53.215" v="7520" actId="1035"/>
          <ac:spMkLst>
            <pc:docMk/>
            <pc:sldMk cId="408737694" sldId="1979422356"/>
            <ac:spMk id="34" creationId="{F9293289-3257-4FED-8433-C98315E7804A}"/>
          </ac:spMkLst>
        </pc:spChg>
        <pc:spChg chg="add mod">
          <ac:chgData name="Yu, Peiwen" userId="1549afaf-02a5-4197-83a7-8672734b7879" providerId="ADAL" clId="{21A692FC-F015-4F3C-81B2-E9B25A07A03A}" dt="2022-09-21T17:15:44.141" v="7626" actId="14100"/>
          <ac:spMkLst>
            <pc:docMk/>
            <pc:sldMk cId="408737694" sldId="1979422356"/>
            <ac:spMk id="35" creationId="{5F59C2E0-2CE8-4D2F-BCE0-FA84B3E73433}"/>
          </ac:spMkLst>
        </pc:spChg>
        <pc:spChg chg="add mod">
          <ac:chgData name="Yu, Peiwen" userId="1549afaf-02a5-4197-83a7-8672734b7879" providerId="ADAL" clId="{21A692FC-F015-4F3C-81B2-E9B25A07A03A}" dt="2022-09-21T17:17:58.165" v="7637" actId="1076"/>
          <ac:spMkLst>
            <pc:docMk/>
            <pc:sldMk cId="408737694" sldId="1979422356"/>
            <ac:spMk id="38" creationId="{4F48E294-AB22-47D3-BDFB-47CE697252EE}"/>
          </ac:spMkLst>
        </pc:spChg>
        <pc:spChg chg="add mod">
          <ac:chgData name="Yu, Peiwen" userId="1549afaf-02a5-4197-83a7-8672734b7879" providerId="ADAL" clId="{21A692FC-F015-4F3C-81B2-E9B25A07A03A}" dt="2022-09-21T17:18:18.890" v="7644" actId="1038"/>
          <ac:spMkLst>
            <pc:docMk/>
            <pc:sldMk cId="408737694" sldId="1979422356"/>
            <ac:spMk id="39" creationId="{EB69428C-3E6B-4860-B196-F4B5129BB184}"/>
          </ac:spMkLst>
        </pc:spChg>
        <pc:spChg chg="mod">
          <ac:chgData name="Yu, Peiwen" userId="1549afaf-02a5-4197-83a7-8672734b7879" providerId="ADAL" clId="{21A692FC-F015-4F3C-81B2-E9B25A07A03A}" dt="2022-09-21T17:22:25.430" v="7677" actId="20577"/>
          <ac:spMkLst>
            <pc:docMk/>
            <pc:sldMk cId="408737694" sldId="1979422356"/>
            <ac:spMk id="41" creationId="{C6BDE9B5-74B4-460F-8CA8-7F432AEDDC4F}"/>
          </ac:spMkLst>
        </pc:spChg>
        <pc:spChg chg="mod">
          <ac:chgData name="Yu, Peiwen" userId="1549afaf-02a5-4197-83a7-8672734b7879" providerId="ADAL" clId="{21A692FC-F015-4F3C-81B2-E9B25A07A03A}" dt="2022-09-21T17:10:54.078" v="7608" actId="1076"/>
          <ac:spMkLst>
            <pc:docMk/>
            <pc:sldMk cId="408737694" sldId="1979422356"/>
            <ac:spMk id="44" creationId="{C4F790FD-3C51-4AB0-BD3F-0FFE94ECFFCF}"/>
          </ac:spMkLst>
        </pc:spChg>
        <pc:spChg chg="del">
          <ac:chgData name="Yu, Peiwen" userId="1549afaf-02a5-4197-83a7-8672734b7879" providerId="ADAL" clId="{21A692FC-F015-4F3C-81B2-E9B25A07A03A}" dt="2022-09-16T18:11:25.224" v="7290" actId="478"/>
          <ac:spMkLst>
            <pc:docMk/>
            <pc:sldMk cId="408737694" sldId="1979422356"/>
            <ac:spMk id="46" creationId="{5950865E-F8DF-49DD-854A-1BCD618BFCF6}"/>
          </ac:spMkLst>
        </pc:spChg>
        <pc:spChg chg="del">
          <ac:chgData name="Yu, Peiwen" userId="1549afaf-02a5-4197-83a7-8672734b7879" providerId="ADAL" clId="{21A692FC-F015-4F3C-81B2-E9B25A07A03A}" dt="2022-09-16T18:14:39.013" v="7291" actId="478"/>
          <ac:spMkLst>
            <pc:docMk/>
            <pc:sldMk cId="408737694" sldId="1979422356"/>
            <ac:spMk id="54" creationId="{D955D015-9616-45FC-9B08-2B40965196A4}"/>
          </ac:spMkLst>
        </pc:spChg>
        <pc:spChg chg="del">
          <ac:chgData name="Yu, Peiwen" userId="1549afaf-02a5-4197-83a7-8672734b7879" providerId="ADAL" clId="{21A692FC-F015-4F3C-81B2-E9B25A07A03A}" dt="2022-09-16T18:11:21.939" v="7288" actId="478"/>
          <ac:spMkLst>
            <pc:docMk/>
            <pc:sldMk cId="408737694" sldId="1979422356"/>
            <ac:spMk id="57" creationId="{2A5CA20B-5C0F-43E6-B633-989EC9936175}"/>
          </ac:spMkLst>
        </pc:spChg>
        <pc:spChg chg="del">
          <ac:chgData name="Yu, Peiwen" userId="1549afaf-02a5-4197-83a7-8672734b7879" providerId="ADAL" clId="{21A692FC-F015-4F3C-81B2-E9B25A07A03A}" dt="2022-09-16T18:11:23.505" v="7289" actId="478"/>
          <ac:spMkLst>
            <pc:docMk/>
            <pc:sldMk cId="408737694" sldId="1979422356"/>
            <ac:spMk id="70" creationId="{EF191997-BFF6-4CB7-ADA9-122E5148E14E}"/>
          </ac:spMkLst>
        </pc:spChg>
        <pc:graphicFrameChg chg="mod modGraphic">
          <ac:chgData name="Yu, Peiwen" userId="1549afaf-02a5-4197-83a7-8672734b7879" providerId="ADAL" clId="{21A692FC-F015-4F3C-81B2-E9B25A07A03A}" dt="2022-09-21T17:22:21.015" v="7674" actId="20577"/>
          <ac:graphicFrameMkLst>
            <pc:docMk/>
            <pc:sldMk cId="408737694" sldId="1979422356"/>
            <ac:graphicFrameMk id="45" creationId="{13DFF8D6-FBDD-4EBD-9908-092EFEEED13A}"/>
          </ac:graphicFrameMkLst>
        </pc:graphicFrameChg>
        <pc:picChg chg="del">
          <ac:chgData name="Yu, Peiwen" userId="1549afaf-02a5-4197-83a7-8672734b7879" providerId="ADAL" clId="{21A692FC-F015-4F3C-81B2-E9B25A07A03A}" dt="2022-09-16T18:19:08.852" v="7339" actId="478"/>
          <ac:picMkLst>
            <pc:docMk/>
            <pc:sldMk cId="408737694" sldId="1979422356"/>
            <ac:picMk id="4" creationId="{84245F35-6A1A-4C0D-B171-A5EF546B83F7}"/>
          </ac:picMkLst>
        </pc:picChg>
        <pc:picChg chg="del">
          <ac:chgData name="Yu, Peiwen" userId="1549afaf-02a5-4197-83a7-8672734b7879" providerId="ADAL" clId="{21A692FC-F015-4F3C-81B2-E9B25A07A03A}" dt="2022-09-16T18:19:10.084" v="7341" actId="478"/>
          <ac:picMkLst>
            <pc:docMk/>
            <pc:sldMk cId="408737694" sldId="1979422356"/>
            <ac:picMk id="5" creationId="{11D8257D-EC3A-477C-952E-E8633A007659}"/>
          </ac:picMkLst>
        </pc:picChg>
        <pc:picChg chg="add mod">
          <ac:chgData name="Yu, Peiwen" userId="1549afaf-02a5-4197-83a7-8672734b7879" providerId="ADAL" clId="{21A692FC-F015-4F3C-81B2-E9B25A07A03A}" dt="2022-09-21T16:52:45.113" v="7536" actId="1076"/>
          <ac:picMkLst>
            <pc:docMk/>
            <pc:sldMk cId="408737694" sldId="1979422356"/>
            <ac:picMk id="6" creationId="{6D4741AA-9D0A-4D17-9CFE-EE9AC0475A7E}"/>
          </ac:picMkLst>
        </pc:picChg>
        <pc:picChg chg="del">
          <ac:chgData name="Yu, Peiwen" userId="1549afaf-02a5-4197-83a7-8672734b7879" providerId="ADAL" clId="{21A692FC-F015-4F3C-81B2-E9B25A07A03A}" dt="2022-09-16T18:19:09.511" v="7340" actId="478"/>
          <ac:picMkLst>
            <pc:docMk/>
            <pc:sldMk cId="408737694" sldId="1979422356"/>
            <ac:picMk id="7" creationId="{7990826F-C150-45C0-A755-B708C27D90FF}"/>
          </ac:picMkLst>
        </pc:picChg>
        <pc:picChg chg="add mod">
          <ac:chgData name="Yu, Peiwen" userId="1549afaf-02a5-4197-83a7-8672734b7879" providerId="ADAL" clId="{21A692FC-F015-4F3C-81B2-E9B25A07A03A}" dt="2022-09-21T16:55:22.171" v="7565" actId="1035"/>
          <ac:picMkLst>
            <pc:docMk/>
            <pc:sldMk cId="408737694" sldId="1979422356"/>
            <ac:picMk id="11" creationId="{43B1A980-6AE1-4A12-9B38-11350A8C871A}"/>
          </ac:picMkLst>
        </pc:picChg>
        <pc:picChg chg="del">
          <ac:chgData name="Yu, Peiwen" userId="1549afaf-02a5-4197-83a7-8672734b7879" providerId="ADAL" clId="{21A692FC-F015-4F3C-81B2-E9B25A07A03A}" dt="2022-09-16T18:19:10.654" v="7342" actId="478"/>
          <ac:picMkLst>
            <pc:docMk/>
            <pc:sldMk cId="408737694" sldId="1979422356"/>
            <ac:picMk id="15" creationId="{617296DD-6705-4352-A1B0-6EB126296A0A}"/>
          </ac:picMkLst>
        </pc:picChg>
        <pc:picChg chg="add mod">
          <ac:chgData name="Yu, Peiwen" userId="1549afaf-02a5-4197-83a7-8672734b7879" providerId="ADAL" clId="{21A692FC-F015-4F3C-81B2-E9B25A07A03A}" dt="2022-09-21T16:57:59.567" v="7580" actId="1076"/>
          <ac:picMkLst>
            <pc:docMk/>
            <pc:sldMk cId="408737694" sldId="1979422356"/>
            <ac:picMk id="16" creationId="{FEB5AC58-2AC5-418C-9A64-B95BD4F720C7}"/>
          </ac:picMkLst>
        </pc:picChg>
        <pc:picChg chg="del">
          <ac:chgData name="Yu, Peiwen" userId="1549afaf-02a5-4197-83a7-8672734b7879" providerId="ADAL" clId="{21A692FC-F015-4F3C-81B2-E9B25A07A03A}" dt="2022-09-16T18:19:11.224" v="7343" actId="478"/>
          <ac:picMkLst>
            <pc:docMk/>
            <pc:sldMk cId="408737694" sldId="1979422356"/>
            <ac:picMk id="17" creationId="{67FDED40-6352-40CC-A9B3-26D8164E2352}"/>
          </ac:picMkLst>
        </pc:picChg>
        <pc:picChg chg="add mod modCrop">
          <ac:chgData name="Yu, Peiwen" userId="1549afaf-02a5-4197-83a7-8672734b7879" providerId="ADAL" clId="{21A692FC-F015-4F3C-81B2-E9B25A07A03A}" dt="2022-09-21T17:09:18.736" v="7600" actId="1035"/>
          <ac:picMkLst>
            <pc:docMk/>
            <pc:sldMk cId="408737694" sldId="1979422356"/>
            <ac:picMk id="19" creationId="{AF16D770-F42E-47D7-8DDA-E2C08E1AB248}"/>
          </ac:picMkLst>
        </pc:picChg>
        <pc:picChg chg="add mod">
          <ac:chgData name="Yu, Peiwen" userId="1549afaf-02a5-4197-83a7-8672734b7879" providerId="ADAL" clId="{21A692FC-F015-4F3C-81B2-E9B25A07A03A}" dt="2022-09-21T17:14:45.628" v="7622" actId="1035"/>
          <ac:picMkLst>
            <pc:docMk/>
            <pc:sldMk cId="408737694" sldId="1979422356"/>
            <ac:picMk id="21" creationId="{03B67223-5AEB-4BF0-A23F-4DEA21271C80}"/>
          </ac:picMkLst>
        </pc:picChg>
        <pc:picChg chg="add mod">
          <ac:chgData name="Yu, Peiwen" userId="1549afaf-02a5-4197-83a7-8672734b7879" providerId="ADAL" clId="{21A692FC-F015-4F3C-81B2-E9B25A07A03A}" dt="2022-09-21T17:17:50.402" v="7635" actId="1076"/>
          <ac:picMkLst>
            <pc:docMk/>
            <pc:sldMk cId="408737694" sldId="1979422356"/>
            <ac:picMk id="24" creationId="{4D4B21F5-7772-438E-BF74-25580FD00DAF}"/>
          </ac:picMkLst>
        </pc:picChg>
      </pc:sldChg>
      <pc:sldChg chg="addSp delSp modSp mod delAnim modAnim">
        <pc:chgData name="Yu, Peiwen" userId="1549afaf-02a5-4197-83a7-8672734b7879" providerId="ADAL" clId="{21A692FC-F015-4F3C-81B2-E9B25A07A03A}" dt="2022-09-22T02:56:56.565" v="7801"/>
        <pc:sldMkLst>
          <pc:docMk/>
          <pc:sldMk cId="1344239702" sldId="1979422357"/>
        </pc:sldMkLst>
        <pc:spChg chg="mod">
          <ac:chgData name="Yu, Peiwen" userId="1549afaf-02a5-4197-83a7-8672734b7879" providerId="ADAL" clId="{21A692FC-F015-4F3C-81B2-E9B25A07A03A}" dt="2022-09-16T18:28:36.463" v="7375" actId="20577"/>
          <ac:spMkLst>
            <pc:docMk/>
            <pc:sldMk cId="1344239702" sldId="1979422357"/>
            <ac:spMk id="9" creationId="{9E675401-BA29-498A-8F9B-B151BC2B5C70}"/>
          </ac:spMkLst>
        </pc:spChg>
        <pc:spChg chg="del">
          <ac:chgData name="Yu, Peiwen" userId="1549afaf-02a5-4197-83a7-8672734b7879" providerId="ADAL" clId="{21A692FC-F015-4F3C-81B2-E9B25A07A03A}" dt="2022-09-22T02:56:31.376" v="7781" actId="478"/>
          <ac:spMkLst>
            <pc:docMk/>
            <pc:sldMk cId="1344239702" sldId="1979422357"/>
            <ac:spMk id="14" creationId="{51F6B644-8D30-4458-8E0A-C4656F4F3B27}"/>
          </ac:spMkLst>
        </pc:spChg>
        <pc:spChg chg="mod">
          <ac:chgData name="Yu, Peiwen" userId="1549afaf-02a5-4197-83a7-8672734b7879" providerId="ADAL" clId="{21A692FC-F015-4F3C-81B2-E9B25A07A03A}" dt="2022-09-19T16:24:01.136" v="7391"/>
          <ac:spMkLst>
            <pc:docMk/>
            <pc:sldMk cId="1344239702" sldId="1979422357"/>
            <ac:spMk id="24" creationId="{BBE8A8C8-0E3A-4489-AA16-717612E62D5A}"/>
          </ac:spMkLst>
        </pc:spChg>
        <pc:spChg chg="mod">
          <ac:chgData name="Yu, Peiwen" userId="1549afaf-02a5-4197-83a7-8672734b7879" providerId="ADAL" clId="{21A692FC-F015-4F3C-81B2-E9B25A07A03A}" dt="2022-09-21T17:28:57.193" v="7697" actId="1076"/>
          <ac:spMkLst>
            <pc:docMk/>
            <pc:sldMk cId="1344239702" sldId="1979422357"/>
            <ac:spMk id="25" creationId="{C5C765E5-21FC-4646-9CDB-AD6B23AB7BC0}"/>
          </ac:spMkLst>
        </pc:spChg>
        <pc:spChg chg="mod">
          <ac:chgData name="Yu, Peiwen" userId="1549afaf-02a5-4197-83a7-8672734b7879" providerId="ADAL" clId="{21A692FC-F015-4F3C-81B2-E9B25A07A03A}" dt="2022-09-22T02:56:02.184" v="7780" actId="20577"/>
          <ac:spMkLst>
            <pc:docMk/>
            <pc:sldMk cId="1344239702" sldId="1979422357"/>
            <ac:spMk id="26" creationId="{F5286E84-F117-4403-9FA3-61A3B6AC9B7C}"/>
          </ac:spMkLst>
        </pc:spChg>
        <pc:spChg chg="add mod">
          <ac:chgData name="Yu, Peiwen" userId="1549afaf-02a5-4197-83a7-8672734b7879" providerId="ADAL" clId="{21A692FC-F015-4F3C-81B2-E9B25A07A03A}" dt="2022-09-21T18:51:37.146" v="7753" actId="14100"/>
          <ac:spMkLst>
            <pc:docMk/>
            <pc:sldMk cId="1344239702" sldId="1979422357"/>
            <ac:spMk id="29" creationId="{18A12207-4BAC-4C34-AA13-7355F735716A}"/>
          </ac:spMkLst>
        </pc:spChg>
        <pc:spChg chg="del">
          <ac:chgData name="Yu, Peiwen" userId="1549afaf-02a5-4197-83a7-8672734b7879" providerId="ADAL" clId="{21A692FC-F015-4F3C-81B2-E9B25A07A03A}" dt="2022-09-19T16:24:39.730" v="7394" actId="478"/>
          <ac:spMkLst>
            <pc:docMk/>
            <pc:sldMk cId="1344239702" sldId="1979422357"/>
            <ac:spMk id="43" creationId="{8EB46D5A-129A-4468-BC46-20207507F157}"/>
          </ac:spMkLst>
        </pc:spChg>
        <pc:spChg chg="del">
          <ac:chgData name="Yu, Peiwen" userId="1549afaf-02a5-4197-83a7-8672734b7879" providerId="ADAL" clId="{21A692FC-F015-4F3C-81B2-E9B25A07A03A}" dt="2022-09-19T16:24:37.427" v="7393" actId="478"/>
          <ac:spMkLst>
            <pc:docMk/>
            <pc:sldMk cId="1344239702" sldId="1979422357"/>
            <ac:spMk id="57" creationId="{2A5CA20B-5C0F-43E6-B633-989EC9936175}"/>
          </ac:spMkLst>
        </pc:spChg>
        <pc:spChg chg="del">
          <ac:chgData name="Yu, Peiwen" userId="1549afaf-02a5-4197-83a7-8672734b7879" providerId="ADAL" clId="{21A692FC-F015-4F3C-81B2-E9B25A07A03A}" dt="2022-09-19T16:24:36.193" v="7392" actId="478"/>
          <ac:spMkLst>
            <pc:docMk/>
            <pc:sldMk cId="1344239702" sldId="1979422357"/>
            <ac:spMk id="59" creationId="{A5A6FFAB-242D-4555-BDDE-0FC731680F79}"/>
          </ac:spMkLst>
        </pc:spChg>
        <pc:graphicFrameChg chg="mod modGraphic">
          <ac:chgData name="Yu, Peiwen" userId="1549afaf-02a5-4197-83a7-8672734b7879" providerId="ADAL" clId="{21A692FC-F015-4F3C-81B2-E9B25A07A03A}" dt="2022-09-21T20:44:05.320" v="7754" actId="798"/>
          <ac:graphicFrameMkLst>
            <pc:docMk/>
            <pc:sldMk cId="1344239702" sldId="1979422357"/>
            <ac:graphicFrameMk id="45" creationId="{13DFF8D6-FBDD-4EBD-9908-092EFEEED13A}"/>
          </ac:graphicFrameMkLst>
        </pc:graphicFrameChg>
        <pc:picChg chg="add mod">
          <ac:chgData name="Yu, Peiwen" userId="1549afaf-02a5-4197-83a7-8672734b7879" providerId="ADAL" clId="{21A692FC-F015-4F3C-81B2-E9B25A07A03A}" dt="2022-09-21T18:46:44.955" v="7742" actId="1035"/>
          <ac:picMkLst>
            <pc:docMk/>
            <pc:sldMk cId="1344239702" sldId="1979422357"/>
            <ac:picMk id="3" creationId="{AD3EB570-1C20-4DE5-8FBD-B7ABD80E29A5}"/>
          </ac:picMkLst>
        </pc:picChg>
        <pc:picChg chg="del">
          <ac:chgData name="Yu, Peiwen" userId="1549afaf-02a5-4197-83a7-8672734b7879" providerId="ADAL" clId="{21A692FC-F015-4F3C-81B2-E9B25A07A03A}" dt="2022-09-16T18:28:49.388" v="7382" actId="478"/>
          <ac:picMkLst>
            <pc:docMk/>
            <pc:sldMk cId="1344239702" sldId="1979422357"/>
            <ac:picMk id="4" creationId="{3B281BE6-3FA3-4B2B-B0EF-2855FB1B8780}"/>
          </ac:picMkLst>
        </pc:picChg>
        <pc:picChg chg="add mod">
          <ac:chgData name="Yu, Peiwen" userId="1549afaf-02a5-4197-83a7-8672734b7879" providerId="ADAL" clId="{21A692FC-F015-4F3C-81B2-E9B25A07A03A}" dt="2022-09-21T18:46:44.955" v="7742" actId="1035"/>
          <ac:picMkLst>
            <pc:docMk/>
            <pc:sldMk cId="1344239702" sldId="1979422357"/>
            <ac:picMk id="6" creationId="{F6E71B06-2D06-42FA-80C1-972DC7BBA5CD}"/>
          </ac:picMkLst>
        </pc:picChg>
        <pc:picChg chg="del">
          <ac:chgData name="Yu, Peiwen" userId="1549afaf-02a5-4197-83a7-8672734b7879" providerId="ADAL" clId="{21A692FC-F015-4F3C-81B2-E9B25A07A03A}" dt="2022-09-16T18:28:49.903" v="7383" actId="478"/>
          <ac:picMkLst>
            <pc:docMk/>
            <pc:sldMk cId="1344239702" sldId="1979422357"/>
            <ac:picMk id="7" creationId="{71DDE393-4B59-477B-A3D2-D5326C55DA72}"/>
          </ac:picMkLst>
        </pc:picChg>
        <pc:picChg chg="del">
          <ac:chgData name="Yu, Peiwen" userId="1549afaf-02a5-4197-83a7-8672734b7879" providerId="ADAL" clId="{21A692FC-F015-4F3C-81B2-E9B25A07A03A}" dt="2022-09-16T18:28:50.410" v="7384" actId="478"/>
          <ac:picMkLst>
            <pc:docMk/>
            <pc:sldMk cId="1344239702" sldId="1979422357"/>
            <ac:picMk id="11" creationId="{B56D04F5-28C8-4620-A750-E0744BF0BBAD}"/>
          </ac:picMkLst>
        </pc:picChg>
        <pc:picChg chg="add mod modCrop">
          <ac:chgData name="Yu, Peiwen" userId="1549afaf-02a5-4197-83a7-8672734b7879" providerId="ADAL" clId="{21A692FC-F015-4F3C-81B2-E9B25A07A03A}" dt="2022-09-21T18:46:44.955" v="7742" actId="1035"/>
          <ac:picMkLst>
            <pc:docMk/>
            <pc:sldMk cId="1344239702" sldId="1979422357"/>
            <ac:picMk id="12" creationId="{A4C8914E-3944-42B9-9024-BCEEFBBB931B}"/>
          </ac:picMkLst>
        </pc:picChg>
        <pc:picChg chg="del">
          <ac:chgData name="Yu, Peiwen" userId="1549afaf-02a5-4197-83a7-8672734b7879" providerId="ADAL" clId="{21A692FC-F015-4F3C-81B2-E9B25A07A03A}" dt="2022-09-16T18:28:50.893" v="7385" actId="478"/>
          <ac:picMkLst>
            <pc:docMk/>
            <pc:sldMk cId="1344239702" sldId="1979422357"/>
            <ac:picMk id="15" creationId="{3EB003B4-02AF-4C37-9CCE-A2B9798472D6}"/>
          </ac:picMkLst>
        </pc:picChg>
        <pc:picChg chg="add mod">
          <ac:chgData name="Yu, Peiwen" userId="1549afaf-02a5-4197-83a7-8672734b7879" providerId="ADAL" clId="{21A692FC-F015-4F3C-81B2-E9B25A07A03A}" dt="2022-09-21T18:46:44.955" v="7742" actId="1035"/>
          <ac:picMkLst>
            <pc:docMk/>
            <pc:sldMk cId="1344239702" sldId="1979422357"/>
            <ac:picMk id="16" creationId="{EB0385BB-50E2-4F42-888A-37509642F625}"/>
          </ac:picMkLst>
        </pc:picChg>
        <pc:picChg chg="del">
          <ac:chgData name="Yu, Peiwen" userId="1549afaf-02a5-4197-83a7-8672734b7879" providerId="ADAL" clId="{21A692FC-F015-4F3C-81B2-E9B25A07A03A}" dt="2022-09-16T18:28:51.514" v="7386" actId="478"/>
          <ac:picMkLst>
            <pc:docMk/>
            <pc:sldMk cId="1344239702" sldId="1979422357"/>
            <ac:picMk id="17" creationId="{3623E2E9-7AD8-4157-AF6E-9EF86903DA1D}"/>
          </ac:picMkLst>
        </pc:picChg>
        <pc:picChg chg="del">
          <ac:chgData name="Yu, Peiwen" userId="1549afaf-02a5-4197-83a7-8672734b7879" providerId="ADAL" clId="{21A692FC-F015-4F3C-81B2-E9B25A07A03A}" dt="2022-09-16T18:28:52.091" v="7387" actId="478"/>
          <ac:picMkLst>
            <pc:docMk/>
            <pc:sldMk cId="1344239702" sldId="1979422357"/>
            <ac:picMk id="19" creationId="{FB5A5CF8-5B5F-421D-8434-674271272B8B}"/>
          </ac:picMkLst>
        </pc:picChg>
        <pc:picChg chg="mod">
          <ac:chgData name="Yu, Peiwen" userId="1549afaf-02a5-4197-83a7-8672734b7879" providerId="ADAL" clId="{21A692FC-F015-4F3C-81B2-E9B25A07A03A}" dt="2022-09-19T16:23:49.826" v="7390"/>
          <ac:picMkLst>
            <pc:docMk/>
            <pc:sldMk cId="1344239702" sldId="1979422357"/>
            <ac:picMk id="20" creationId="{268BBC47-1FB6-4EEE-BFD0-D35A093631EF}"/>
          </ac:picMkLst>
        </pc:picChg>
        <pc:picChg chg="add mod">
          <ac:chgData name="Yu, Peiwen" userId="1549afaf-02a5-4197-83a7-8672734b7879" providerId="ADAL" clId="{21A692FC-F015-4F3C-81B2-E9B25A07A03A}" dt="2022-09-21T20:45:18.988" v="7771" actId="1035"/>
          <ac:picMkLst>
            <pc:docMk/>
            <pc:sldMk cId="1344239702" sldId="1979422357"/>
            <ac:picMk id="21" creationId="{F0C6199B-4E35-4C05-98AF-CA9AA69D466D}"/>
          </ac:picMkLst>
        </pc:picChg>
      </pc:sldChg>
      <pc:sldChg chg="addSp delSp modSp mod delAnim">
        <pc:chgData name="Yu, Peiwen" userId="1549afaf-02a5-4197-83a7-8672734b7879" providerId="ADAL" clId="{21A692FC-F015-4F3C-81B2-E9B25A07A03A}" dt="2022-09-22T05:50:23.237" v="7892" actId="1076"/>
        <pc:sldMkLst>
          <pc:docMk/>
          <pc:sldMk cId="1399997848" sldId="1979422358"/>
        </pc:sldMkLst>
        <pc:spChg chg="mod">
          <ac:chgData name="Yu, Peiwen" userId="1549afaf-02a5-4197-83a7-8672734b7879" providerId="ADAL" clId="{21A692FC-F015-4F3C-81B2-E9B25A07A03A}" dt="2022-09-19T16:29:33.843" v="7420" actId="20577"/>
          <ac:spMkLst>
            <pc:docMk/>
            <pc:sldMk cId="1399997848" sldId="1979422358"/>
            <ac:spMk id="9" creationId="{9E675401-BA29-498A-8F9B-B151BC2B5C70}"/>
          </ac:spMkLst>
        </pc:spChg>
        <pc:spChg chg="mod">
          <ac:chgData name="Yu, Peiwen" userId="1549afaf-02a5-4197-83a7-8672734b7879" providerId="ADAL" clId="{21A692FC-F015-4F3C-81B2-E9B25A07A03A}" dt="2022-09-22T02:58:57.712" v="7831" actId="1036"/>
          <ac:spMkLst>
            <pc:docMk/>
            <pc:sldMk cId="1399997848" sldId="1979422358"/>
            <ac:spMk id="16" creationId="{6C2B7C9D-6D56-4466-B645-34E246D805CF}"/>
          </ac:spMkLst>
        </pc:spChg>
        <pc:spChg chg="mod">
          <ac:chgData name="Yu, Peiwen" userId="1549afaf-02a5-4197-83a7-8672734b7879" providerId="ADAL" clId="{21A692FC-F015-4F3C-81B2-E9B25A07A03A}" dt="2022-09-22T02:58:57.712" v="7831" actId="1036"/>
          <ac:spMkLst>
            <pc:docMk/>
            <pc:sldMk cId="1399997848" sldId="1979422358"/>
            <ac:spMk id="17" creationId="{F0F8ECF0-BEAB-4B39-A50D-C55FFDAD5DF8}"/>
          </ac:spMkLst>
        </pc:spChg>
        <pc:spChg chg="add mod">
          <ac:chgData name="Yu, Peiwen" userId="1549afaf-02a5-4197-83a7-8672734b7879" providerId="ADAL" clId="{21A692FC-F015-4F3C-81B2-E9B25A07A03A}" dt="2022-09-22T05:29:03.632" v="7885"/>
          <ac:spMkLst>
            <pc:docMk/>
            <pc:sldMk cId="1399997848" sldId="1979422358"/>
            <ac:spMk id="26" creationId="{4079E6C7-0482-4D06-8C28-41763732B47A}"/>
          </ac:spMkLst>
        </pc:spChg>
        <pc:spChg chg="add mod">
          <ac:chgData name="Yu, Peiwen" userId="1549afaf-02a5-4197-83a7-8672734b7879" providerId="ADAL" clId="{21A692FC-F015-4F3C-81B2-E9B25A07A03A}" dt="2022-09-22T05:47:46.559" v="7886"/>
          <ac:spMkLst>
            <pc:docMk/>
            <pc:sldMk cId="1399997848" sldId="1979422358"/>
            <ac:spMk id="28" creationId="{9C873AD9-2D59-4179-8A0E-13EC3013CD79}"/>
          </ac:spMkLst>
        </pc:spChg>
        <pc:spChg chg="del">
          <ac:chgData name="Yu, Peiwen" userId="1549afaf-02a5-4197-83a7-8672734b7879" providerId="ADAL" clId="{21A692FC-F015-4F3C-81B2-E9B25A07A03A}" dt="2022-09-19T16:30:26.607" v="7436" actId="478"/>
          <ac:spMkLst>
            <pc:docMk/>
            <pc:sldMk cId="1399997848" sldId="1979422358"/>
            <ac:spMk id="42" creationId="{FE9DC240-CB08-4601-AA27-DD3FDBB0D355}"/>
          </ac:spMkLst>
        </pc:spChg>
        <pc:spChg chg="del">
          <ac:chgData name="Yu, Peiwen" userId="1549afaf-02a5-4197-83a7-8672734b7879" providerId="ADAL" clId="{21A692FC-F015-4F3C-81B2-E9B25A07A03A}" dt="2022-09-19T16:30:25.383" v="7434" actId="478"/>
          <ac:spMkLst>
            <pc:docMk/>
            <pc:sldMk cId="1399997848" sldId="1979422358"/>
            <ac:spMk id="43" creationId="{F5D0E515-D707-42AA-AF99-365BAEB005F9}"/>
          </ac:spMkLst>
        </pc:spChg>
        <pc:spChg chg="del">
          <ac:chgData name="Yu, Peiwen" userId="1549afaf-02a5-4197-83a7-8672734b7879" providerId="ADAL" clId="{21A692FC-F015-4F3C-81B2-E9B25A07A03A}" dt="2022-09-19T16:30:25.923" v="7435" actId="478"/>
          <ac:spMkLst>
            <pc:docMk/>
            <pc:sldMk cId="1399997848" sldId="1979422358"/>
            <ac:spMk id="44" creationId="{1050D87D-EAAE-4F34-AA8F-0B926718D3F1}"/>
          </ac:spMkLst>
        </pc:spChg>
        <pc:spChg chg="del">
          <ac:chgData name="Yu, Peiwen" userId="1549afaf-02a5-4197-83a7-8672734b7879" providerId="ADAL" clId="{21A692FC-F015-4F3C-81B2-E9B25A07A03A}" dt="2022-09-19T16:30:22.536" v="7433" actId="478"/>
          <ac:spMkLst>
            <pc:docMk/>
            <pc:sldMk cId="1399997848" sldId="1979422358"/>
            <ac:spMk id="73" creationId="{2A587CF4-C183-45FE-A4C4-1945CE7F8864}"/>
          </ac:spMkLst>
        </pc:spChg>
        <pc:graphicFrameChg chg="mod modGraphic">
          <ac:chgData name="Yu, Peiwen" userId="1549afaf-02a5-4197-83a7-8672734b7879" providerId="ADAL" clId="{21A692FC-F015-4F3C-81B2-E9B25A07A03A}" dt="2022-09-22T05:28:21.904" v="7881" actId="58"/>
          <ac:graphicFrameMkLst>
            <pc:docMk/>
            <pc:sldMk cId="1399997848" sldId="1979422358"/>
            <ac:graphicFrameMk id="45" creationId="{13DFF8D6-FBDD-4EBD-9908-092EFEEED13A}"/>
          </ac:graphicFrameMkLst>
        </pc:graphicFrameChg>
        <pc:picChg chg="del">
          <ac:chgData name="Yu, Peiwen" userId="1549afaf-02a5-4197-83a7-8672734b7879" providerId="ADAL" clId="{21A692FC-F015-4F3C-81B2-E9B25A07A03A}" dt="2022-09-19T16:30:32.915" v="7437" actId="478"/>
          <ac:picMkLst>
            <pc:docMk/>
            <pc:sldMk cId="1399997848" sldId="1979422358"/>
            <ac:picMk id="3" creationId="{FEF01B31-AC2E-4980-8E38-E5A3B75E7AF8}"/>
          </ac:picMkLst>
        </pc:picChg>
        <pc:picChg chg="add mod">
          <ac:chgData name="Yu, Peiwen" userId="1549afaf-02a5-4197-83a7-8672734b7879" providerId="ADAL" clId="{21A692FC-F015-4F3C-81B2-E9B25A07A03A}" dt="2022-09-22T05:28:53.798" v="7884" actId="1076"/>
          <ac:picMkLst>
            <pc:docMk/>
            <pc:sldMk cId="1399997848" sldId="1979422358"/>
            <ac:picMk id="4" creationId="{3C221229-1030-4775-AF73-5CEE7D416DFE}"/>
          </ac:picMkLst>
        </pc:picChg>
        <pc:picChg chg="del">
          <ac:chgData name="Yu, Peiwen" userId="1549afaf-02a5-4197-83a7-8672734b7879" providerId="ADAL" clId="{21A692FC-F015-4F3C-81B2-E9B25A07A03A}" dt="2022-09-19T16:30:33.411" v="7438" actId="478"/>
          <ac:picMkLst>
            <pc:docMk/>
            <pc:sldMk cId="1399997848" sldId="1979422358"/>
            <ac:picMk id="6" creationId="{7907B8F2-734E-43AA-8589-1001356FA64E}"/>
          </ac:picMkLst>
        </pc:picChg>
        <pc:picChg chg="add mod">
          <ac:chgData name="Yu, Peiwen" userId="1549afaf-02a5-4197-83a7-8672734b7879" providerId="ADAL" clId="{21A692FC-F015-4F3C-81B2-E9B25A07A03A}" dt="2022-09-22T05:48:15.930" v="7889" actId="1076"/>
          <ac:picMkLst>
            <pc:docMk/>
            <pc:sldMk cId="1399997848" sldId="1979422358"/>
            <ac:picMk id="7" creationId="{7761A6F0-E63A-44AD-90EB-C2BFDEA0B2EE}"/>
          </ac:picMkLst>
        </pc:picChg>
        <pc:picChg chg="del">
          <ac:chgData name="Yu, Peiwen" userId="1549afaf-02a5-4197-83a7-8672734b7879" providerId="ADAL" clId="{21A692FC-F015-4F3C-81B2-E9B25A07A03A}" dt="2022-09-19T16:30:33.975" v="7439" actId="478"/>
          <ac:picMkLst>
            <pc:docMk/>
            <pc:sldMk cId="1399997848" sldId="1979422358"/>
            <ac:picMk id="10" creationId="{BBCDC5B4-5670-4466-9C58-E1873FF750CD}"/>
          </ac:picMkLst>
        </pc:picChg>
        <pc:picChg chg="del">
          <ac:chgData name="Yu, Peiwen" userId="1549afaf-02a5-4197-83a7-8672734b7879" providerId="ADAL" clId="{21A692FC-F015-4F3C-81B2-E9B25A07A03A}" dt="2022-09-19T16:30:34.452" v="7440" actId="478"/>
          <ac:picMkLst>
            <pc:docMk/>
            <pc:sldMk cId="1399997848" sldId="1979422358"/>
            <ac:picMk id="12" creationId="{4936BBD6-5AAD-4FB6-8C8D-78865AB66D13}"/>
          </ac:picMkLst>
        </pc:picChg>
        <pc:picChg chg="add mod">
          <ac:chgData name="Yu, Peiwen" userId="1549afaf-02a5-4197-83a7-8672734b7879" providerId="ADAL" clId="{21A692FC-F015-4F3C-81B2-E9B25A07A03A}" dt="2022-09-22T05:50:23.237" v="7892" actId="1076"/>
          <ac:picMkLst>
            <pc:docMk/>
            <pc:sldMk cId="1399997848" sldId="1979422358"/>
            <ac:picMk id="13" creationId="{A80C3457-EA2E-4C5A-A20E-2298A7DFD4E5}"/>
          </ac:picMkLst>
        </pc:picChg>
        <pc:picChg chg="del">
          <ac:chgData name="Yu, Peiwen" userId="1549afaf-02a5-4197-83a7-8672734b7879" providerId="ADAL" clId="{21A692FC-F015-4F3C-81B2-E9B25A07A03A}" dt="2022-09-19T16:30:34.902" v="7441" actId="478"/>
          <ac:picMkLst>
            <pc:docMk/>
            <pc:sldMk cId="1399997848" sldId="1979422358"/>
            <ac:picMk id="15" creationId="{FE749229-9581-45EF-B3CA-EE4458E59D88}"/>
          </ac:picMkLst>
        </pc:picChg>
        <pc:picChg chg="del">
          <ac:chgData name="Yu, Peiwen" userId="1549afaf-02a5-4197-83a7-8672734b7879" providerId="ADAL" clId="{21A692FC-F015-4F3C-81B2-E9B25A07A03A}" dt="2022-09-19T16:30:35.464" v="7442" actId="478"/>
          <ac:picMkLst>
            <pc:docMk/>
            <pc:sldMk cId="1399997848" sldId="1979422358"/>
            <ac:picMk id="20" creationId="{4E2A8D1C-255D-4424-9A82-31DF26DEB030}"/>
          </ac:picMkLst>
        </pc:picChg>
        <pc:picChg chg="del">
          <ac:chgData name="Yu, Peiwen" userId="1549afaf-02a5-4197-83a7-8672734b7879" providerId="ADAL" clId="{21A692FC-F015-4F3C-81B2-E9B25A07A03A}" dt="2022-09-19T16:30:36.245" v="7443" actId="478"/>
          <ac:picMkLst>
            <pc:docMk/>
            <pc:sldMk cId="1399997848" sldId="1979422358"/>
            <ac:picMk id="22" creationId="{A6EB09F9-34BF-4272-A2CC-81BC5927D11F}"/>
          </ac:picMkLst>
        </pc:picChg>
        <pc:picChg chg="mod">
          <ac:chgData name="Yu, Peiwen" userId="1549afaf-02a5-4197-83a7-8672734b7879" providerId="ADAL" clId="{21A692FC-F015-4F3C-81B2-E9B25A07A03A}" dt="2022-09-19T16:29:47.737" v="7421"/>
          <ac:picMkLst>
            <pc:docMk/>
            <pc:sldMk cId="1399997848" sldId="1979422358"/>
            <ac:picMk id="23" creationId="{A73A13A0-6319-4CF3-82C7-BD1746F86052}"/>
          </ac:picMkLst>
        </pc:picChg>
        <pc:picChg chg="del">
          <ac:chgData name="Yu, Peiwen" userId="1549afaf-02a5-4197-83a7-8672734b7879" providerId="ADAL" clId="{21A692FC-F015-4F3C-81B2-E9B25A07A03A}" dt="2022-09-19T16:30:36.948" v="7444" actId="478"/>
          <ac:picMkLst>
            <pc:docMk/>
            <pc:sldMk cId="1399997848" sldId="1979422358"/>
            <ac:picMk id="24" creationId="{CB7F9FAC-FBAA-4C17-A986-5BC371E52643}"/>
          </ac:picMkLst>
        </pc:picChg>
      </pc:sldChg>
      <pc:sldChg chg="addSp delSp modSp add mod delAnim">
        <pc:chgData name="Yu, Peiwen" userId="1549afaf-02a5-4197-83a7-8672734b7879" providerId="ADAL" clId="{21A692FC-F015-4F3C-81B2-E9B25A07A03A}" dt="2022-09-22T17:34:31.409" v="9715" actId="1038"/>
        <pc:sldMkLst>
          <pc:docMk/>
          <pc:sldMk cId="742926219" sldId="1979422359"/>
        </pc:sldMkLst>
        <pc:spChg chg="mod">
          <ac:chgData name="Yu, Peiwen" userId="1549afaf-02a5-4197-83a7-8672734b7879" providerId="ADAL" clId="{21A692FC-F015-4F3C-81B2-E9B25A07A03A}" dt="2022-09-22T16:53:17.730" v="9186" actId="20577"/>
          <ac:spMkLst>
            <pc:docMk/>
            <pc:sldMk cId="742926219" sldId="1979422359"/>
            <ac:spMk id="2" creationId="{AECD556B-99B8-4694-B4E2-9F712980A554}"/>
          </ac:spMkLst>
        </pc:spChg>
        <pc:spChg chg="mod">
          <ac:chgData name="Yu, Peiwen" userId="1549afaf-02a5-4197-83a7-8672734b7879" providerId="ADAL" clId="{21A692FC-F015-4F3C-81B2-E9B25A07A03A}" dt="2022-09-22T17:06:36.044" v="9453" actId="1076"/>
          <ac:spMkLst>
            <pc:docMk/>
            <pc:sldMk cId="742926219" sldId="1979422359"/>
            <ac:spMk id="10" creationId="{17DF8177-7BC2-40C3-A295-4C5031C713EF}"/>
          </ac:spMkLst>
        </pc:spChg>
        <pc:spChg chg="del">
          <ac:chgData name="Yu, Peiwen" userId="1549afaf-02a5-4197-83a7-8672734b7879" providerId="ADAL" clId="{21A692FC-F015-4F3C-81B2-E9B25A07A03A}" dt="2022-09-22T17:06:10.192" v="9451" actId="478"/>
          <ac:spMkLst>
            <pc:docMk/>
            <pc:sldMk cId="742926219" sldId="1979422359"/>
            <ac:spMk id="11" creationId="{AB1814EB-4476-4481-B167-E887772710E2}"/>
          </ac:spMkLst>
        </pc:spChg>
        <pc:spChg chg="del">
          <ac:chgData name="Yu, Peiwen" userId="1549afaf-02a5-4197-83a7-8672734b7879" providerId="ADAL" clId="{21A692FC-F015-4F3C-81B2-E9B25A07A03A}" dt="2022-09-22T17:06:08.908" v="9449" actId="478"/>
          <ac:spMkLst>
            <pc:docMk/>
            <pc:sldMk cId="742926219" sldId="1979422359"/>
            <ac:spMk id="12" creationId="{06E41555-7A3D-4248-B05C-D86CE9081E3F}"/>
          </ac:spMkLst>
        </pc:spChg>
        <pc:spChg chg="mod">
          <ac:chgData name="Yu, Peiwen" userId="1549afaf-02a5-4197-83a7-8672734b7879" providerId="ADAL" clId="{21A692FC-F015-4F3C-81B2-E9B25A07A03A}" dt="2022-09-22T17:34:31.409" v="9715" actId="1038"/>
          <ac:spMkLst>
            <pc:docMk/>
            <pc:sldMk cId="742926219" sldId="1979422359"/>
            <ac:spMk id="13" creationId="{2312F9E1-7C7A-48B3-9BA1-9160AD8AB668}"/>
          </ac:spMkLst>
        </pc:spChg>
        <pc:spChg chg="del">
          <ac:chgData name="Yu, Peiwen" userId="1549afaf-02a5-4197-83a7-8672734b7879" providerId="ADAL" clId="{21A692FC-F015-4F3C-81B2-E9B25A07A03A}" dt="2022-09-22T17:00:05.664" v="9343" actId="478"/>
          <ac:spMkLst>
            <pc:docMk/>
            <pc:sldMk cId="742926219" sldId="1979422359"/>
            <ac:spMk id="14" creationId="{A7ACACED-1680-4FBA-93CB-87315B3D877D}"/>
          </ac:spMkLst>
        </pc:spChg>
        <pc:spChg chg="del">
          <ac:chgData name="Yu, Peiwen" userId="1549afaf-02a5-4197-83a7-8672734b7879" providerId="ADAL" clId="{21A692FC-F015-4F3C-81B2-E9B25A07A03A}" dt="2022-09-22T17:06:11.189" v="9452" actId="478"/>
          <ac:spMkLst>
            <pc:docMk/>
            <pc:sldMk cId="742926219" sldId="1979422359"/>
            <ac:spMk id="15" creationId="{5BE6D959-E7C7-4273-859B-2D0DEE2AC38D}"/>
          </ac:spMkLst>
        </pc:spChg>
        <pc:spChg chg="del">
          <ac:chgData name="Yu, Peiwen" userId="1549afaf-02a5-4197-83a7-8672734b7879" providerId="ADAL" clId="{21A692FC-F015-4F3C-81B2-E9B25A07A03A}" dt="2022-09-22T16:59:56.645" v="9341" actId="478"/>
          <ac:spMkLst>
            <pc:docMk/>
            <pc:sldMk cId="742926219" sldId="1979422359"/>
            <ac:spMk id="16" creationId="{DDE9E9C9-3CF2-46D8-8F3C-6763123407A5}"/>
          </ac:spMkLst>
        </pc:spChg>
        <pc:spChg chg="del">
          <ac:chgData name="Yu, Peiwen" userId="1549afaf-02a5-4197-83a7-8672734b7879" providerId="ADAL" clId="{21A692FC-F015-4F3C-81B2-E9B25A07A03A}" dt="2022-09-22T17:05:53.785" v="9445" actId="478"/>
          <ac:spMkLst>
            <pc:docMk/>
            <pc:sldMk cId="742926219" sldId="1979422359"/>
            <ac:spMk id="17" creationId="{0967B26D-D76F-4945-BAFB-D71A64725EAA}"/>
          </ac:spMkLst>
        </pc:spChg>
        <pc:spChg chg="del">
          <ac:chgData name="Yu, Peiwen" userId="1549afaf-02a5-4197-83a7-8672734b7879" providerId="ADAL" clId="{21A692FC-F015-4F3C-81B2-E9B25A07A03A}" dt="2022-09-22T16:55:57.911" v="9234" actId="478"/>
          <ac:spMkLst>
            <pc:docMk/>
            <pc:sldMk cId="742926219" sldId="1979422359"/>
            <ac:spMk id="19" creationId="{1DD71442-D204-40ED-A416-52C7EEC57F76}"/>
          </ac:spMkLst>
        </pc:spChg>
        <pc:spChg chg="del">
          <ac:chgData name="Yu, Peiwen" userId="1549afaf-02a5-4197-83a7-8672734b7879" providerId="ADAL" clId="{21A692FC-F015-4F3C-81B2-E9B25A07A03A}" dt="2022-09-22T16:59:58.390" v="9342" actId="478"/>
          <ac:spMkLst>
            <pc:docMk/>
            <pc:sldMk cId="742926219" sldId="1979422359"/>
            <ac:spMk id="20" creationId="{A48AC8C5-54A3-48FD-8AEA-6A8EAE6C4E22}"/>
          </ac:spMkLst>
        </pc:spChg>
        <pc:spChg chg="del mod">
          <ac:chgData name="Yu, Peiwen" userId="1549afaf-02a5-4197-83a7-8672734b7879" providerId="ADAL" clId="{21A692FC-F015-4F3C-81B2-E9B25A07A03A}" dt="2022-09-22T17:04:46.359" v="9420" actId="478"/>
          <ac:spMkLst>
            <pc:docMk/>
            <pc:sldMk cId="742926219" sldId="1979422359"/>
            <ac:spMk id="21" creationId="{B6CA91DE-2359-4DCC-AF12-7D959F910129}"/>
          </ac:spMkLst>
        </pc:spChg>
        <pc:spChg chg="mod">
          <ac:chgData name="Yu, Peiwen" userId="1549afaf-02a5-4197-83a7-8672734b7879" providerId="ADAL" clId="{21A692FC-F015-4F3C-81B2-E9B25A07A03A}" dt="2022-09-22T17:05:05.110" v="9431" actId="20577"/>
          <ac:spMkLst>
            <pc:docMk/>
            <pc:sldMk cId="742926219" sldId="1979422359"/>
            <ac:spMk id="23" creationId="{BAE977D7-9BB5-4157-9B63-52146732CA04}"/>
          </ac:spMkLst>
        </pc:spChg>
        <pc:spChg chg="mod">
          <ac:chgData name="Yu, Peiwen" userId="1549afaf-02a5-4197-83a7-8672734b7879" providerId="ADAL" clId="{21A692FC-F015-4F3C-81B2-E9B25A07A03A}" dt="2022-09-22T17:06:37.435" v="9454" actId="1037"/>
          <ac:spMkLst>
            <pc:docMk/>
            <pc:sldMk cId="742926219" sldId="1979422359"/>
            <ac:spMk id="24" creationId="{61EC8211-A4C7-4E30-96A6-39CA6F6CB3CB}"/>
          </ac:spMkLst>
        </pc:spChg>
        <pc:spChg chg="del">
          <ac:chgData name="Yu, Peiwen" userId="1549afaf-02a5-4197-83a7-8672734b7879" providerId="ADAL" clId="{21A692FC-F015-4F3C-81B2-E9B25A07A03A}" dt="2022-09-22T17:06:09.526" v="9450" actId="478"/>
          <ac:spMkLst>
            <pc:docMk/>
            <pc:sldMk cId="742926219" sldId="1979422359"/>
            <ac:spMk id="25" creationId="{4443DB60-B373-465B-B7E6-60CA8F891AA8}"/>
          </ac:spMkLst>
        </pc:spChg>
        <pc:graphicFrameChg chg="mod modGraphic">
          <ac:chgData name="Yu, Peiwen" userId="1549afaf-02a5-4197-83a7-8672734b7879" providerId="ADAL" clId="{21A692FC-F015-4F3C-81B2-E9B25A07A03A}" dt="2022-09-22T17:34:29.130" v="9714" actId="20577"/>
          <ac:graphicFrameMkLst>
            <pc:docMk/>
            <pc:sldMk cId="742926219" sldId="1979422359"/>
            <ac:graphicFrameMk id="3" creationId="{25F14D16-D95E-410A-8E72-084EE205CA0A}"/>
          </ac:graphicFrameMkLst>
        </pc:graphicFrameChg>
        <pc:picChg chg="add mod">
          <ac:chgData name="Yu, Peiwen" userId="1549afaf-02a5-4197-83a7-8672734b7879" providerId="ADAL" clId="{21A692FC-F015-4F3C-81B2-E9B25A07A03A}" dt="2022-09-22T16:56:43.519" v="9245" actId="1076"/>
          <ac:picMkLst>
            <pc:docMk/>
            <pc:sldMk cId="742926219" sldId="1979422359"/>
            <ac:picMk id="5" creationId="{6F9AA3E3-D882-4F36-BBC1-02516C86792C}"/>
          </ac:picMkLst>
        </pc:picChg>
        <pc:picChg chg="add mod">
          <ac:chgData name="Yu, Peiwen" userId="1549afaf-02a5-4197-83a7-8672734b7879" providerId="ADAL" clId="{21A692FC-F015-4F3C-81B2-E9B25A07A03A}" dt="2022-09-22T16:59:43.801" v="9340" actId="1076"/>
          <ac:picMkLst>
            <pc:docMk/>
            <pc:sldMk cId="742926219" sldId="1979422359"/>
            <ac:picMk id="7" creationId="{9F29BBA9-8CF5-4A35-AA56-948A0CEE97ED}"/>
          </ac:picMkLst>
        </pc:picChg>
        <pc:picChg chg="add mod">
          <ac:chgData name="Yu, Peiwen" userId="1549afaf-02a5-4197-83a7-8672734b7879" providerId="ADAL" clId="{21A692FC-F015-4F3C-81B2-E9B25A07A03A}" dt="2022-09-22T17:04:39.164" v="9418" actId="1076"/>
          <ac:picMkLst>
            <pc:docMk/>
            <pc:sldMk cId="742926219" sldId="1979422359"/>
            <ac:picMk id="9" creationId="{F252D1EA-7FE3-401D-9DD8-94D271C17091}"/>
          </ac:picMkLst>
        </pc:picChg>
      </pc:sldChg>
      <pc:sldChg chg="modSp mod">
        <pc:chgData name="Yu, Peiwen" userId="1549afaf-02a5-4197-83a7-8672734b7879" providerId="ADAL" clId="{21A692FC-F015-4F3C-81B2-E9B25A07A03A}" dt="2022-09-22T17:15:33.577" v="9551" actId="1076"/>
        <pc:sldMkLst>
          <pc:docMk/>
          <pc:sldMk cId="502748443" sldId="1979422360"/>
        </pc:sldMkLst>
        <pc:spChg chg="mod">
          <ac:chgData name="Yu, Peiwen" userId="1549afaf-02a5-4197-83a7-8672734b7879" providerId="ADAL" clId="{21A692FC-F015-4F3C-81B2-E9B25A07A03A}" dt="2022-09-22T17:15:33.577" v="9551" actId="1076"/>
          <ac:spMkLst>
            <pc:docMk/>
            <pc:sldMk cId="502748443" sldId="1979422360"/>
            <ac:spMk id="2" creationId="{AECD556B-99B8-4694-B4E2-9F712980A554}"/>
          </ac:spMkLst>
        </pc:spChg>
      </pc:sldChg>
      <pc:sldMasterChg chg="modSp modSldLayout">
        <pc:chgData name="Yu, Peiwen" userId="1549afaf-02a5-4197-83a7-8672734b7879" providerId="ADAL" clId="{21A692FC-F015-4F3C-81B2-E9B25A07A03A}" dt="2022-09-15T17:53:18.424" v="6556"/>
        <pc:sldMasterMkLst>
          <pc:docMk/>
          <pc:sldMasterMk cId="3583810775" sldId="2147483648"/>
        </pc:sldMaster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3583810775" sldId="2147483648"/>
            <ac:spMk id="2" creationId="{4A6C7E4E-9DD7-4511-846E-A45BA101667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3583810775" sldId="2147483648"/>
            <ac:spMk id="3" creationId="{C6C2D73C-7645-49A5-9FBF-89802FC2B5AC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3583810775" sldId="2147483648"/>
            <ac:spMk id="4" creationId="{C70AEC5C-9BBA-4166-9E57-3CDB4BD09F9D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3583810775" sldId="2147483648"/>
            <ac:spMk id="5" creationId="{B86798FB-930B-4CCF-9223-410230EA1B4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3583810775" sldId="2147483648"/>
            <ac:spMk id="6" creationId="{91C38BB6-6359-476E-BFC0-E4CB41BAE327}"/>
          </ac:spMkLst>
        </pc:sp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3583810775" sldId="2147483648"/>
            <pc:sldLayoutMk cId="2519555440" sldId="2147483649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519555440" sldId="2147483649"/>
              <ac:spMk id="2" creationId="{EDBAC35B-07FA-421D-8CED-02EA7D3F4AF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519555440" sldId="2147483649"/>
              <ac:spMk id="3" creationId="{6E2A57C4-4536-4811-BA93-5BCC7815066F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3583810775" sldId="2147483648"/>
            <pc:sldLayoutMk cId="2312554613" sldId="2147483651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312554613" sldId="2147483651"/>
              <ac:spMk id="2" creationId="{7C654AC9-4E55-4EC0-8BA8-B585290E2FE8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312554613" sldId="2147483651"/>
              <ac:spMk id="3" creationId="{6AC835A1-1CBA-4E39-B5BE-566C1F1CC636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3583810775" sldId="2147483648"/>
            <pc:sldLayoutMk cId="3590285171" sldId="2147483652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3590285171" sldId="2147483652"/>
              <ac:spMk id="3" creationId="{D217BC98-22C1-4886-AFC6-83C235FD291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3590285171" sldId="2147483652"/>
              <ac:spMk id="4" creationId="{9096AB9E-4CC3-48A2-9F92-D841F4FD0CE8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3583810775" sldId="2147483648"/>
            <pc:sldLayoutMk cId="2642857647" sldId="2147483653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642857647" sldId="2147483653"/>
              <ac:spMk id="2" creationId="{C541737A-8484-4035-A74E-E1A4BF2A5F15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642857647" sldId="2147483653"/>
              <ac:spMk id="3" creationId="{CD322EDB-0800-4A8D-AF23-CB4F8EF59D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642857647" sldId="2147483653"/>
              <ac:spMk id="4" creationId="{65F0301D-B7BD-425D-824F-2692A20117AA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642857647" sldId="2147483653"/>
              <ac:spMk id="5" creationId="{8042B886-0250-41C7-BDC0-590121728E7A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2642857647" sldId="2147483653"/>
              <ac:spMk id="6" creationId="{F89CA783-B013-4C07-A61C-C31878A86B1C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3583810775" sldId="2147483648"/>
            <pc:sldLayoutMk cId="1345488576" sldId="2147483656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1345488576" sldId="2147483656"/>
              <ac:spMk id="2" creationId="{AF64A172-D6B6-442F-86DA-63C69EC997F4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1345488576" sldId="2147483656"/>
              <ac:spMk id="3" creationId="{F6DDBC5B-B8E3-4C30-B18B-4486642FB7BF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1345488576" sldId="2147483656"/>
              <ac:spMk id="4" creationId="{C5317C8C-D920-415C-86BC-235C65E5691A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3583810775" sldId="2147483648"/>
            <pc:sldLayoutMk cId="3413230152" sldId="2147483657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3413230152" sldId="2147483657"/>
              <ac:spMk id="2" creationId="{BDC5F40F-BEAD-4710-A68B-3467D3103017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3413230152" sldId="2147483657"/>
              <ac:spMk id="3" creationId="{81107E02-3A62-4211-982F-B890DAE84B3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3413230152" sldId="2147483657"/>
              <ac:spMk id="4" creationId="{46A1DEF9-C1F6-43FA-A8BC-B857743FF82D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3583810775" sldId="2147483648"/>
            <pc:sldLayoutMk cId="4254629718" sldId="2147483659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4254629718" sldId="2147483659"/>
              <ac:spMk id="2" creationId="{BECD5C63-AD61-4CAF-828E-03EDEDBCD16E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3583810775" sldId="2147483648"/>
              <pc:sldLayoutMk cId="4254629718" sldId="2147483659"/>
              <ac:spMk id="3" creationId="{8B91D6D7-3A9D-42C3-B9E3-848DC63D7D4E}"/>
            </ac:spMkLst>
          </pc:spChg>
        </pc:sldLayoutChg>
      </pc:sldMasterChg>
      <pc:sldMasterChg chg="modSp delSldLayout modSldLayout">
        <pc:chgData name="Yu, Peiwen" userId="1549afaf-02a5-4197-83a7-8672734b7879" providerId="ADAL" clId="{21A692FC-F015-4F3C-81B2-E9B25A07A03A}" dt="2022-09-15T17:53:18.424" v="6556"/>
        <pc:sldMasterMkLst>
          <pc:docMk/>
          <pc:sldMasterMk cId="1164207579" sldId="2147483660"/>
        </pc:sldMaster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1164207579" sldId="2147483660"/>
            <ac:spMk id="2" creationId="{C8A8D3E2-8096-4AF5-B142-B8C380533715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1164207579" sldId="2147483660"/>
            <ac:spMk id="3" creationId="{00000000-0000-0000-0000-00000000000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1164207579" sldId="2147483660"/>
            <ac:spMk id="4" creationId="{3F975B83-C1F8-4E53-8C02-280E1ED424B7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1164207579" sldId="2147483660"/>
            <ac:spMk id="5" creationId="{D4D93659-4415-8C41-805C-01463B0FE599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1164207579" sldId="2147483660"/>
            <ac:spMk id="9" creationId="{4CE817F5-DA59-4CF8-A065-2F8C60D2ECF4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1164207579" sldId="2147483660"/>
            <ac:spMk id="11" creationId="{00000000-0000-0000-0000-00000000000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1164207579" sldId="2147483660"/>
            <ac:spMk id="20" creationId="{C82B608A-8973-E74F-9000-3CD5D7893E6F}"/>
          </ac:spMkLst>
        </pc:sp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asterMk cId="1164207579" sldId="2147483660"/>
            <ac:picMk id="12" creationId="{00000000-0000-0000-0000-000000000000}"/>
          </ac:picMkLst>
        </pc:pic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2038283618" sldId="2147483661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5" creationId="{581801A5-8B97-4248-BC1F-30EED1BE8E2A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13" creationId="{7084A994-876E-774C-A507-104A2FF008FC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14" creationId="{DFC1328E-D267-9B45-9570-96B12FEA03CE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15" creationId="{EA1B3B0B-FCA0-194C-BBF9-5976E2040531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26" creationId="{91B97B1F-8B2D-7041-9104-AECAAA0D72FD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28" creationId="{0BAFA5AC-215B-3841-96C1-5949DA8341F2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29" creationId="{07DA987C-20E5-6645-A0B0-F16877035E4C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2038283618" sldId="2147483661"/>
              <ac:spMk id="30" creationId="{C11C654B-FE14-FB45-8249-7D9D92995BA2}"/>
            </ac:spMkLst>
          </pc:sp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1164207579" sldId="2147483660"/>
              <pc:sldLayoutMk cId="2038283618" sldId="2147483661"/>
              <ac:picMk id="25" creationId="{9C0A6AB0-9BB4-1E43-9F1F-3CEBCAC113FA}"/>
            </ac:picMkLst>
          </pc:pic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1164207579" sldId="2147483660"/>
              <pc:sldLayoutMk cId="2038283618" sldId="2147483661"/>
              <ac:picMk id="27" creationId="{68BA96D0-D231-8543-9A40-53B148E3E277}"/>
            </ac:picMkLst>
          </pc:pic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577370268" sldId="2147483662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2" creationId="{8B6EEBE8-797C-CF45-BCEA-46B6F8BDF2A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13" creationId="{7A06C9D6-1966-FF45-88E4-859637CF1FF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14" creationId="{348A6DA5-3CBE-2540-889B-02D2E0478F9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15" creationId="{76272179-8E7E-FC4E-9269-CB6734C0C57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22" creationId="{8364CBD1-C300-DD47-9E62-DB8A672B2069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23" creationId="{91BC8680-FDB5-4F4B-8DFD-CE546990D5D4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25" creationId="{846AB6BC-FF23-D64E-A9A3-50A9B18219C9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26" creationId="{D37A55A4-1BD2-674A-9626-60AB1AEE3D5B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577370268" sldId="2147483662"/>
              <ac:spMk id="27" creationId="{544C4FA3-E45E-424A-9BD3-1455471E946D}"/>
            </ac:spMkLst>
          </pc:sp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1164207579" sldId="2147483660"/>
              <pc:sldLayoutMk cId="577370268" sldId="2147483662"/>
              <ac:picMk id="21" creationId="{8AC56CD1-FBEE-0E42-B197-B760B74435A1}"/>
            </ac:picMkLst>
          </pc:pic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1164207579" sldId="2147483660"/>
              <pc:sldLayoutMk cId="577370268" sldId="2147483662"/>
              <ac:picMk id="24" creationId="{38DD1F27-AFE8-9E47-9C20-1F88A4CD777E}"/>
            </ac:picMkLst>
          </pc:pic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1722403910" sldId="2147483663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722403910" sldId="2147483663"/>
              <ac:spMk id="2" creationId="{1F21C2DA-52B1-DD43-A3B6-C3CA586AC7A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722403910" sldId="2147483663"/>
              <ac:spMk id="5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722403910" sldId="2147483663"/>
              <ac:spMk id="9" creationId="{6814554B-F7E7-D444-A874-1C7C087F2F6F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722403910" sldId="2147483663"/>
              <ac:spMk id="10" creationId="{EDE1375A-B2FA-C741-B6ED-A8569C3278C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722403910" sldId="2147483663"/>
              <ac:spMk id="11" creationId="{DFAA90AC-9B0A-AB4E-ABA9-347CBDC29714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722403910" sldId="2147483663"/>
              <ac:spMk id="12" creationId="{67561257-280D-EC46-BB4D-FCABCCE29F81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3790394294" sldId="2147483664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790394294" sldId="2147483664"/>
              <ac:spMk id="2" creationId="{1F21C2DA-52B1-DD43-A3B6-C3CA586AC7A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790394294" sldId="2147483664"/>
              <ac:spMk id="4" creationId="{E24C085C-4819-6148-88EB-7F81217A7C0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790394294" sldId="2147483664"/>
              <ac:spMk id="5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790394294" sldId="2147483664"/>
              <ac:spMk id="9" creationId="{6814554B-F7E7-D444-A874-1C7C087F2F6F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790394294" sldId="2147483664"/>
              <ac:spMk id="10" creationId="{EDE1375A-B2FA-C741-B6ED-A8569C3278C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790394294" sldId="2147483664"/>
              <ac:spMk id="11" creationId="{DFAA90AC-9B0A-AB4E-ABA9-347CBDC29714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790394294" sldId="2147483664"/>
              <ac:spMk id="12" creationId="{67561257-280D-EC46-BB4D-FCABCCE29F81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3553882663" sldId="2147483665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553882663" sldId="2147483665"/>
              <ac:spMk id="7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553882663" sldId="2147483665"/>
              <ac:spMk id="8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553882663" sldId="2147483665"/>
              <ac:spMk id="9" creationId="{0B683E68-D08B-CC45-A7FB-13081272693E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553882663" sldId="2147483665"/>
              <ac:spMk id="11" creationId="{CD766B48-3BA7-6649-8D35-3B23439CA21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553882663" sldId="2147483665"/>
              <ac:spMk id="12" creationId="{412F0BCD-3D7D-A74A-A0E2-7C6BAF1E6C6F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553882663" sldId="2147483665"/>
              <ac:spMk id="14" creationId="{FF28FBB9-7356-1749-AF1D-0D25B97BE04E}"/>
            </ac:spMkLst>
          </pc:spChg>
          <pc:cxnChg chg="mod">
            <ac:chgData name="Yu, Peiwen" userId="1549afaf-02a5-4197-83a7-8672734b7879" providerId="ADAL" clId="{21A692FC-F015-4F3C-81B2-E9B25A07A03A}" dt="2022-09-15T17:53:18.424" v="6556"/>
            <ac:cxnSpMkLst>
              <pc:docMk/>
              <pc:sldMasterMk cId="1164207579" sldId="2147483660"/>
              <pc:sldLayoutMk cId="3553882663" sldId="2147483665"/>
              <ac:cxnSpMk id="10" creationId="{9102E25B-9495-E746-87BD-2882D0AE3EEB}"/>
            </ac:cxnSpMkLst>
          </pc:cxn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3223007755" sldId="2147483666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223007755" sldId="2147483666"/>
              <ac:spMk id="2" creationId="{11ECC1EE-582D-A143-AF7D-E409C134D032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223007755" sldId="2147483666"/>
              <ac:spMk id="7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223007755" sldId="2147483666"/>
              <ac:spMk id="10" creationId="{E8372402-BBA1-394F-9C25-A9009A3E6AD9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223007755" sldId="2147483666"/>
              <ac:spMk id="12" creationId="{0BF7B18B-3452-454A-A1E1-F192457184C7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223007755" sldId="2147483666"/>
              <ac:spMk id="13" creationId="{74041FE8-0344-5D47-9947-DD38BB729CF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3223007755" sldId="2147483666"/>
              <ac:spMk id="15" creationId="{7AEECA3B-2490-0F46-99E8-9FCD54896102}"/>
            </ac:spMkLst>
          </pc:sp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1164207579" sldId="2147483660"/>
              <pc:sldLayoutMk cId="3223007755" sldId="2147483666"/>
              <ac:picMk id="11" creationId="{604FFAC6-68F2-994E-B91C-5DC76B0751D8}"/>
            </ac:picMkLst>
          </pc:pic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1164207579" sldId="2147483660"/>
              <pc:sldLayoutMk cId="3223007755" sldId="2147483666"/>
              <ac:picMk id="14" creationId="{B69D9013-ECCC-D041-8602-ADF58DA80DA8}"/>
            </ac:picMkLst>
          </pc:pic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4201425953" sldId="2147483667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201425953" sldId="2147483667"/>
              <ac:spMk id="7" creationId="{31490E1E-9A0D-4048-87C4-980D6C957D88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201425953" sldId="2147483667"/>
              <ac:spMk id="8" creationId="{BBDB334F-D3ED-B641-8620-5DA5023BCB14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201425953" sldId="2147483667"/>
              <ac:spMk id="9" creationId="{27E5EDB9-DCC2-8647-A866-50FB4F85599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201425953" sldId="2147483667"/>
              <ac:spMk id="12" creationId="{02D8C86E-7D7D-9D4A-8B51-99DC189910A7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201425953" sldId="2147483667"/>
              <ac:spMk id="16" creationId="{DE9E4A5C-39F9-1A4F-B2B0-4C4B0980D3A4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4065404321" sldId="2147483668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65404321" sldId="2147483668"/>
              <ac:spMk id="7" creationId="{98F33FEB-75AD-A94C-AB8E-548146CD77BD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65404321" sldId="2147483668"/>
              <ac:spMk id="8" creationId="{8BB2B7C7-C861-E244-8F07-B680F7C82F16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65404321" sldId="2147483668"/>
              <ac:spMk id="9" creationId="{E8E487D7-2B04-5A4D-9C0B-F910D0AEC145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65404321" sldId="2147483668"/>
              <ac:spMk id="12" creationId="{99821391-EB63-F94A-95E5-C3E7FB511E27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65404321" sldId="2147483668"/>
              <ac:spMk id="16" creationId="{9A90929A-91F9-3044-A804-4F88C51E83A3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432076257" sldId="2147483669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32076257" sldId="2147483669"/>
              <ac:spMk id="5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32076257" sldId="2147483669"/>
              <ac:spMk id="10" creationId="{BCE41326-C290-4D46-B402-D7627D5D1C3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32076257" sldId="2147483669"/>
              <ac:spMk id="11" creationId="{FBACB6DA-63B0-314A-B8B3-1B03BE00838C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32076257" sldId="2147483669"/>
              <ac:spMk id="12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32076257" sldId="2147483669"/>
              <ac:spMk id="13" creationId="{88CF302A-E0FA-844E-AA9D-A8649F7C60DC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32076257" sldId="2147483669"/>
              <ac:spMk id="17" creationId="{89675850-16BD-8144-963D-71BC7A17813A}"/>
            </ac:spMkLst>
          </pc:spChg>
          <pc:cxnChg chg="mod">
            <ac:chgData name="Yu, Peiwen" userId="1549afaf-02a5-4197-83a7-8672734b7879" providerId="ADAL" clId="{21A692FC-F015-4F3C-81B2-E9B25A07A03A}" dt="2022-09-15T17:53:18.424" v="6556"/>
            <ac:cxnSpMkLst>
              <pc:docMk/>
              <pc:sldMasterMk cId="1164207579" sldId="2147483660"/>
              <pc:sldLayoutMk cId="432076257" sldId="2147483669"/>
              <ac:cxnSpMk id="9" creationId="{DE6B84C6-07FB-804B-A710-4CC5B87F173D}"/>
            </ac:cxnSpMkLst>
          </pc:cxn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1075438886" sldId="2147483670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6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7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10" creationId="{234AD3D5-18D6-D040-A654-F65E86628A9A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11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12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13" creationId="{18A8F755-7B54-D848-9B7D-B559785B80B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14" creationId="{4DF077A6-9EEC-3748-B39E-00D917E612A9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1075438886" sldId="2147483670"/>
              <ac:spMk id="18" creationId="{78A798C7-B50B-7E4B-8914-EB9EDEF6267F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404270882" sldId="2147483671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4270882" sldId="2147483671"/>
              <ac:spMk id="7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4270882" sldId="2147483671"/>
              <ac:spMk id="8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4270882" sldId="2147483671"/>
              <ac:spMk id="9" creationId="{615B190D-9285-0047-8C80-F9E18787FE5C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4270882" sldId="2147483671"/>
              <ac:spMk id="10" creationId="{DF4C8765-5BC8-5542-8BF7-0C865A99B5BF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4270882" sldId="2147483671"/>
              <ac:spMk id="11" creationId="{10C2A9EF-25B2-C04E-B939-044FC317B587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404270882" sldId="2147483671"/>
              <ac:spMk id="15" creationId="{B13E02D9-AA64-7F4B-9F85-4DB537B8E56E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916831151" sldId="2147483672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916831151" sldId="2147483672"/>
              <ac:spMk id="7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916831151" sldId="2147483672"/>
              <ac:spMk id="9" creationId="{F914E7D0-2864-364E-83FE-A1C7E1F7D64B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916831151" sldId="2147483672"/>
              <ac:spMk id="10" creationId="{68006D7E-C908-C143-8086-84A0E9A1B342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916831151" sldId="2147483672"/>
              <ac:spMk id="11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916831151" sldId="2147483672"/>
              <ac:spMk id="12" creationId="{7F41950E-6ACF-9441-A5ED-3CB399B47BFB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916831151" sldId="2147483672"/>
              <ac:spMk id="14" creationId="{FA2F562D-A32C-6B44-84CA-2D09B48AB4F5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916831151" sldId="2147483672"/>
              <ac:spMk id="19" creationId="{482C71B4-8300-B749-8448-1134D9BB0850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1164207579" sldId="2147483660"/>
            <pc:sldLayoutMk cId="859765430" sldId="2147483673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2" creationId="{6F054765-79F3-BD4C-8B31-6F350DF7D84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7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11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13" creationId="{37821145-20AC-0C4C-A501-27AAE22BDB9D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14" creationId="{54CD3510-ED56-294C-82DB-C5EB3C0EBE79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15" creationId="{8892E4C3-EB3F-184E-B988-AF55362F3553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16" creationId="{0D7429E9-FB43-D949-ACA6-25803ED7534D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1164207579" sldId="2147483660"/>
              <pc:sldLayoutMk cId="859765430" sldId="2147483673"/>
              <ac:spMk id="22" creationId="{BA19C77D-4271-1C4A-B30D-0BADC6B1D6C2}"/>
            </ac:spMkLst>
          </pc:sp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1164207579" sldId="2147483660"/>
              <pc:sldLayoutMk cId="859765430" sldId="2147483673"/>
              <ac:picMk id="12" creationId="{DF640E59-837A-434C-B9C3-E7075581B0C9}"/>
            </ac:picMkLst>
          </pc:picChg>
        </pc:sldLayoutChg>
        <pc:sldLayoutChg chg="del">
          <pc:chgData name="Yu, Peiwen" userId="1549afaf-02a5-4197-83a7-8672734b7879" providerId="ADAL" clId="{21A692FC-F015-4F3C-81B2-E9B25A07A03A}" dt="2022-09-15T17:41:46.136" v="6490" actId="47"/>
          <pc:sldLayoutMkLst>
            <pc:docMk/>
            <pc:sldMasterMk cId="1164207579" sldId="2147483660"/>
            <pc:sldLayoutMk cId="1986125451" sldId="2147483678"/>
          </pc:sldLayoutMkLst>
        </pc:sldLayoutChg>
      </pc:sldMasterChg>
      <pc:sldMasterChg chg="modSp modSldLayout">
        <pc:chgData name="Yu, Peiwen" userId="1549afaf-02a5-4197-83a7-8672734b7879" providerId="ADAL" clId="{21A692FC-F015-4F3C-81B2-E9B25A07A03A}" dt="2022-09-15T17:53:18.424" v="6556"/>
        <pc:sldMasterMkLst>
          <pc:docMk/>
          <pc:sldMasterMk cId="61412859" sldId="2147483674"/>
        </pc:sldMasterMkLst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61412859" sldId="2147483674"/>
            <ac:spMk id="3" creationId="{00000000-0000-0000-0000-00000000000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61412859" sldId="2147483674"/>
            <ac:spMk id="7" creationId="{80BC59D8-6153-B34E-B7DB-89DA134D88A9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61412859" sldId="2147483674"/>
            <ac:spMk id="11" creationId="{00000000-0000-0000-0000-000000000000}"/>
          </ac:spMkLst>
        </pc:spChg>
        <pc:spChg chg="mod">
          <ac:chgData name="Yu, Peiwen" userId="1549afaf-02a5-4197-83a7-8672734b7879" providerId="ADAL" clId="{21A692FC-F015-4F3C-81B2-E9B25A07A03A}" dt="2022-09-15T17:53:18.424" v="6556"/>
          <ac:spMkLst>
            <pc:docMk/>
            <pc:sldMasterMk cId="61412859" sldId="2147483674"/>
            <ac:spMk id="21" creationId="{77856486-6D95-4743-8D05-4B7F62BB9C28}"/>
          </ac:spMkLst>
        </pc:spChg>
        <pc:picChg chg="mod">
          <ac:chgData name="Yu, Peiwen" userId="1549afaf-02a5-4197-83a7-8672734b7879" providerId="ADAL" clId="{21A692FC-F015-4F3C-81B2-E9B25A07A03A}" dt="2022-09-15T17:53:18.424" v="6556"/>
          <ac:picMkLst>
            <pc:docMk/>
            <pc:sldMasterMk cId="61412859" sldId="2147483674"/>
            <ac:picMk id="12" creationId="{00000000-0000-0000-0000-000000000000}"/>
          </ac:picMkLst>
        </pc:pic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61412859" sldId="2147483674"/>
            <pc:sldLayoutMk cId="3449576735" sldId="2147483675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3449576735" sldId="2147483675"/>
              <ac:spMk id="2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3449576735" sldId="2147483675"/>
              <ac:spMk id="6" creationId="{05890CC4-9218-8842-9974-B807EE533807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3449576735" sldId="2147483675"/>
              <ac:spMk id="7" creationId="{2F888657-477C-9F45-BE30-59D38C9311E2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3449576735" sldId="2147483675"/>
              <ac:spMk id="11" creationId="{00000000-0000-0000-0000-000000000000}"/>
            </ac:spMkLst>
          </pc:sp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61412859" sldId="2147483674"/>
            <pc:sldLayoutMk cId="1489124648" sldId="2147483676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489124648" sldId="2147483676"/>
              <ac:spMk id="3" creationId="{1DFD93C4-BA43-B749-A3AB-314535C186CC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489124648" sldId="2147483676"/>
              <ac:spMk id="8" creationId="{B38B4E7D-553C-4F4D-B897-215821C2C0EF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489124648" sldId="2147483676"/>
              <ac:spMk id="11" creationId="{7ADA7408-8793-8F43-B452-FCE09CDC461B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489124648" sldId="2147483676"/>
              <ac:spMk id="13" creationId="{00000000-0000-0000-0000-000000000000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489124648" sldId="2147483676"/>
              <ac:spMk id="15" creationId="{00000000-0000-0000-0000-000000000000}"/>
            </ac:spMkLst>
          </pc:spChg>
          <pc:picChg chg="mod">
            <ac:chgData name="Yu, Peiwen" userId="1549afaf-02a5-4197-83a7-8672734b7879" providerId="ADAL" clId="{21A692FC-F015-4F3C-81B2-E9B25A07A03A}" dt="2022-09-15T17:53:18.424" v="6556"/>
            <ac:picMkLst>
              <pc:docMk/>
              <pc:sldMasterMk cId="61412859" sldId="2147483674"/>
              <pc:sldLayoutMk cId="1489124648" sldId="2147483676"/>
              <ac:picMk id="17" creationId="{D9F6493F-ABAB-D244-B8F4-D7FB3E372F62}"/>
            </ac:picMkLst>
          </pc:picChg>
        </pc:sldLayoutChg>
        <pc:sldLayoutChg chg="modSp">
          <pc:chgData name="Yu, Peiwen" userId="1549afaf-02a5-4197-83a7-8672734b7879" providerId="ADAL" clId="{21A692FC-F015-4F3C-81B2-E9B25A07A03A}" dt="2022-09-15T17:53:18.424" v="6556"/>
          <pc:sldLayoutMkLst>
            <pc:docMk/>
            <pc:sldMasterMk cId="61412859" sldId="2147483674"/>
            <pc:sldLayoutMk cId="1985874890" sldId="2147483677"/>
          </pc:sldLayoutMkLst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985874890" sldId="2147483677"/>
              <ac:spMk id="7" creationId="{2C07C95F-38C2-DA43-8BAF-FC19C586D3DA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985874890" sldId="2147483677"/>
              <ac:spMk id="8" creationId="{B714CEA8-39D5-B447-BF69-4CEC720D7124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985874890" sldId="2147483677"/>
              <ac:spMk id="9" creationId="{228362FC-E896-AF44-8D21-3FF270D84449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985874890" sldId="2147483677"/>
              <ac:spMk id="10" creationId="{EF30106D-F358-1940-9ED3-2D543D32B7D1}"/>
            </ac:spMkLst>
          </pc:spChg>
          <pc:spChg chg="mod">
            <ac:chgData name="Yu, Peiwen" userId="1549afaf-02a5-4197-83a7-8672734b7879" providerId="ADAL" clId="{21A692FC-F015-4F3C-81B2-E9B25A07A03A}" dt="2022-09-15T17:53:18.424" v="6556"/>
            <ac:spMkLst>
              <pc:docMk/>
              <pc:sldMasterMk cId="61412859" sldId="2147483674"/>
              <pc:sldLayoutMk cId="1985874890" sldId="2147483677"/>
              <ac:spMk id="14" creationId="{72C084BE-1F7C-ED42-AAF2-B1ECF3A1346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8F862-14EA-40A0-8A5D-36EB0106A4F4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D9AE2-68E4-4481-9273-C8A756CC8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051E4D-7E57-413A-8720-4F166BDFA2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02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1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1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61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04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003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47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91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81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39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1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4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41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31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3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37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42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73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AC35B-07FA-421D-8CED-02EA7D3F4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A57C4-4536-4811-BA93-5BCC78150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399" indent="0" algn="ctr">
              <a:buNone/>
              <a:defRPr sz="1800"/>
            </a:lvl3pPr>
            <a:lvl4pPr marL="1371599" indent="0" algn="ctr">
              <a:buNone/>
              <a:defRPr sz="1600"/>
            </a:lvl4pPr>
            <a:lvl5pPr marL="1828798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7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BA4B7-0678-4CA2-9912-7C8E2C3A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981CF-57FB-49A0-B0FA-14878605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8443D-D9C4-4E5A-B0C4-018FBADE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5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9653-F096-4D1C-9FE7-894BA596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2D186-0FCE-4B7A-980C-10306F5CB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8685D-F514-4FBE-9827-B923689C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55968-0CE7-4126-9CF1-F9850222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1EE69-05E7-4578-B187-5BC742A5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CD5C63-AD61-4CAF-828E-03EDEDBCD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1D6D7-3A9D-42C3-B9E3-848DC63D7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4A88B-2641-4E31-AB82-5FF4680B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C689C-E32E-43EA-A4F1-7E5CC238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9061D-BDCB-4DC2-B15C-B644EB05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29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801A5-8B97-4248-BC1F-30EED1BE8E2A}"/>
              </a:ext>
            </a:extLst>
          </p:cNvPr>
          <p:cNvSpPr txBox="1"/>
          <p:nvPr userDrawn="1"/>
        </p:nvSpPr>
        <p:spPr>
          <a:xfrm>
            <a:off x="2836333" y="-11006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C0A6AB0-9BB4-1E43-9F1F-3CEBCAC11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97B1F-8B2D-7041-9104-AECAAA0D72FD}"/>
              </a:ext>
            </a:extLst>
          </p:cNvPr>
          <p:cNvSpPr/>
          <p:nvPr userDrawn="1"/>
        </p:nvSpPr>
        <p:spPr>
          <a:xfrm>
            <a:off x="1" y="-5204"/>
            <a:ext cx="6281680" cy="686320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  <a:alpha val="0"/>
                </a:schemeClr>
              </a:gs>
              <a:gs pos="100000">
                <a:schemeClr val="accent2">
                  <a:lumMod val="50000"/>
                  <a:alpha val="49901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3" y="412049"/>
            <a:ext cx="1546299" cy="623945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0" y="4587042"/>
            <a:ext cx="5570538" cy="276999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 dirty="0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3824708"/>
            <a:ext cx="5570538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 dirty="0"/>
              <a:t>Click to Edit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 userDrawn="1"/>
        </p:nvSpPr>
        <p:spPr>
          <a:xfrm>
            <a:off x="1" y="6606771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084A994-876E-774C-A507-104A2FF0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FC1328E-D267-9B45-9570-96B12FEA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A1B3B0B-FCA0-194C-BBF9-5976E204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EEBE8-797C-CF45-BCEA-46B6F8BDF2A6}"/>
              </a:ext>
            </a:extLst>
          </p:cNvPr>
          <p:cNvSpPr txBox="1"/>
          <p:nvPr userDrawn="1"/>
        </p:nvSpPr>
        <p:spPr>
          <a:xfrm>
            <a:off x="23045738" y="19288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AC56CD1-FBEE-0E42-B197-B760B7443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64CBD1-C300-DD47-9E62-DB8A672B2069}"/>
              </a:ext>
            </a:extLst>
          </p:cNvPr>
          <p:cNvSpPr/>
          <p:nvPr userDrawn="1"/>
        </p:nvSpPr>
        <p:spPr>
          <a:xfrm>
            <a:off x="1" y="-5204"/>
            <a:ext cx="6095999" cy="68632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8680-FDB5-4F4B-8DFD-CE546990D5D4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 dirty="0">
              <a:solidFill>
                <a:srgbClr val="000000"/>
              </a:solidFill>
              <a:latin typeface="Barlow" pitchFamily="2" charset="77"/>
            </a:endParaRP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8DD1F27-AFE8-9E47-9C20-1F88A4CD77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3" y="412049"/>
            <a:ext cx="1546299" cy="62394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90289"/>
            <a:ext cx="5565966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 dirty="0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827812"/>
            <a:ext cx="5565966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 dirty="0"/>
              <a:t>Click to Edit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1" y="6606771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0274300" cy="4914900"/>
          </a:xfrm>
        </p:spPr>
        <p:txBody>
          <a:bodyPr lIns="0" tIns="0" rIns="0" bIns="0" anchor="ctr" anchorCtr="0"/>
          <a:lstStyle>
            <a:lvl1pPr marL="228600" indent="-228600">
              <a:buFont typeface="Arial" panose="020B0604020202020204" pitchFamily="34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 dirty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Subhead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321673"/>
            <a:ext cx="10274300" cy="5135835"/>
          </a:xfrm>
        </p:spPr>
        <p:txBody>
          <a:bodyPr lIns="0" tIns="0" rIns="0" bIns="0" anchor="ctr" anchorCtr="0"/>
          <a:lstStyle>
            <a:lvl1pPr marL="228600" indent="-228600">
              <a:buFont typeface="Arial" panose="020B0604020202020204" pitchFamily="34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 dirty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C085C-4819-6148-88EB-7F81217A7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845971"/>
            <a:ext cx="1732847" cy="360099"/>
          </a:xfrm>
        </p:spPr>
        <p:txBody>
          <a:bodyPr wrap="non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lang="en-US" dirty="0">
                <a:solidFill>
                  <a:schemeClr val="tx2"/>
                </a:solidFill>
                <a:latin typeface="+mn-lt"/>
              </a:defRPr>
            </a:lvl1pPr>
          </a:lstStyle>
          <a:p>
            <a:pPr marL="0" lvl="0" defTabSz="914399"/>
            <a:r>
              <a:rPr lang="en-US" sz="2600" dirty="0">
                <a:solidFill>
                  <a:schemeClr val="tx2"/>
                </a:solidFill>
              </a:rPr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903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8" y="1066802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ing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9D9013-ECCC-D041-8602-ADF58DA80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9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2" y="787402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tx2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 userDrawn="1"/>
        </p:nvSpPr>
        <p:spPr>
          <a:xfrm>
            <a:off x="1" y="6606771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2D8C86E-7D7D-9D4A-8B51-99DC18991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rect">
            <a:avLst/>
          </a:prstGeom>
          <a:noFill/>
          <a:ln w="50800">
            <a:noFill/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9E4A5C-39F9-1A4F-B2B0-4C4B0980D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2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1490E1E-9A0D-4048-87C4-980D6C95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DB334F-D3ED-B641-8620-5DA502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E5EDB9-DCC2-8647-A866-50FB4F85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2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821391-EB63-F94A-95E5-C3E7FB511E27}"/>
              </a:ext>
            </a:extLst>
          </p:cNvPr>
          <p:cNvSpPr/>
          <p:nvPr userDrawn="1"/>
        </p:nvSpPr>
        <p:spPr>
          <a:xfrm>
            <a:off x="1" y="6606771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90929A-91F9-3044-A804-4F88C51E8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2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8F33FEB-75AD-A94C-AB8E-548146CD7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BB2B7C7-C861-E244-8F07-B680F7C82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E487D7-2B04-5A4D-9C0B-F910D0AEC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C80-7DCA-48FE-9814-DA913438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B901F-52A7-4CCE-8D58-953E7709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4C7AC-3210-4A11-87BE-585C53EF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9D602-29A7-497D-9B1C-A885F8C7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5EDE2-FBFC-42A6-B6F5-A7789A4F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12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4" y="1066800"/>
            <a:ext cx="5913966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399" indent="0">
              <a:buNone/>
              <a:defRPr sz="1200"/>
            </a:lvl3pPr>
            <a:lvl4pPr marL="1371599" indent="0">
              <a:buNone/>
              <a:defRPr sz="1000"/>
            </a:lvl4pPr>
            <a:lvl5pPr marL="1828798" indent="0">
              <a:buNone/>
              <a:defRPr sz="1000"/>
            </a:lvl5pPr>
            <a:lvl6pPr marL="2285998" indent="0">
              <a:buNone/>
              <a:defRPr sz="1000"/>
            </a:lvl6pPr>
            <a:lvl7pPr marL="2743197" indent="0">
              <a:buNone/>
              <a:defRPr sz="1000"/>
            </a:lvl7pPr>
            <a:lvl8pPr marL="3200397" indent="0">
              <a:buNone/>
              <a:defRPr sz="1000"/>
            </a:lvl8pPr>
            <a:lvl9pPr marL="365759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:a16="http://schemas.microsoft.com/office/drawing/2014/main" id="{89675850-16BD-8144-963D-71BC7A17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CE41326-C290-4D46-B402-D7627D5D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BACB6DA-63B0-314A-B8B3-1B03BE00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CF302A-E0FA-844E-AA9D-A8649F7C60D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1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" y="3551612"/>
            <a:ext cx="6095998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78A798C7-B50B-7E4B-8914-EB9EDEF6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34AD3D5-18D6-D040-A654-F65E86628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8A8F755-7B54-D848-9B7D-B559785B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DF077A6-9EEC-3748-B39E-00D917E61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801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81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B13E02D9-AA64-7F4B-9F85-4DB537B8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15B190D-9285-0047-8C80-F9E18787F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F4C8765-5BC8-5542-8BF7-0C865A99B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C2A9EF-25B2-C04E-B939-044FC317B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Over Text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42900" y="3429002"/>
            <a:ext cx="11506200" cy="301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42901" y="848865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C71B4-8300-B749-8448-1134D9BB0850}"/>
              </a:ext>
            </a:extLst>
          </p:cNvPr>
          <p:cNvSpPr/>
          <p:nvPr userDrawn="1"/>
        </p:nvSpPr>
        <p:spPr>
          <a:xfrm>
            <a:off x="1" y="6606771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914E7D0-2864-364E-83FE-A1C7E1F7D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8006D7E-C908-C143-8086-84A0E9A1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F41950E-6ACF-9441-A5ED-3CB399B4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Picture"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 userDrawn="1"/>
        </p:nvSpPr>
        <p:spPr>
          <a:xfrm>
            <a:off x="0" y="0"/>
            <a:ext cx="6269038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Barlow" pitchFamily="2" charset="7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8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0D7429E9-FB43-D949-ACA6-25803ED75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7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9C77D-4271-1C4A-B30D-0BADC6B1D6C2}"/>
              </a:ext>
            </a:extLst>
          </p:cNvPr>
          <p:cNvSpPr/>
          <p:nvPr userDrawn="1"/>
        </p:nvSpPr>
        <p:spPr>
          <a:xfrm>
            <a:off x="1" y="6606771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7821145-20AC-0C4C-A501-27AAE22B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4CD3510-ED56-294C-82DB-C5EB3C0EB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892E4C3-EB3F-184E-B988-AF55362F3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65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14" hasCustomPrompt="1"/>
          </p:nvPr>
        </p:nvSpPr>
        <p:spPr>
          <a:xfrm>
            <a:off x="355600" y="3346704"/>
            <a:ext cx="11430000" cy="85316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4800" baseline="0">
                <a:latin typeface="+mn-lt"/>
              </a:defRPr>
            </a:lvl1pPr>
          </a:lstStyle>
          <a:p>
            <a:pPr lvl="0"/>
            <a:r>
              <a:rPr lang="en-US" dirty="0"/>
              <a:t>&lt;Target Market&gt;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5600" y="302437"/>
            <a:ext cx="11493500" cy="2770632"/>
          </a:xfrm>
          <a:noFill/>
        </p:spPr>
        <p:txBody>
          <a:bodyPr lIns="0" tIns="0" rIns="0" bIns="0" anchor="t">
            <a:noAutofit/>
          </a:bodyPr>
          <a:lstStyle>
            <a:lvl1pPr>
              <a:lnSpc>
                <a:spcPts val="6600"/>
              </a:lnSpc>
              <a:defRPr lang="en-US" sz="66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&lt;Signal Chain Title&gt; </a:t>
            </a:r>
            <a:br>
              <a:rPr lang="en-US" dirty="0"/>
            </a:br>
            <a:r>
              <a:rPr lang="en-US" dirty="0"/>
              <a:t>Signal Chain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890CC4-9218-8842-9974-B807EE533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7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888657-477C-9F45-BE30-59D38C931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200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ustrial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3" y="4584194"/>
            <a:ext cx="5913437" cy="13975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buNone/>
              <a:defRPr lang="en-US" sz="180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 dirty="0"/>
              <a:t>Click To Add Presenter</a:t>
            </a:r>
          </a:p>
        </p:txBody>
      </p:sp>
      <p:sp>
        <p:nvSpPr>
          <p:cNvPr id="15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347472" y="838200"/>
            <a:ext cx="5565966" cy="3647122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en-US" sz="5400" i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</a:pPr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6493F-ABAB-D244-B8F4-D7FB3E372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268942"/>
            <a:ext cx="2588042" cy="1039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D93C4-BA43-B749-A3AB-314535C186CC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ADA7408-8793-8F43-B452-FCE09CDC4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200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/>
              <a:pPr>
                <a:defRPr/>
              </a:pPr>
              <a:t>‹#›</a:t>
            </a:fld>
            <a:r>
              <a:rPr lang="en-US" b="0"/>
              <a:t> </a:t>
            </a:r>
            <a:r>
              <a:rPr lang="en-US" sz="1600" b="0" i="1" normalizeH="1" baseline="-11000"/>
              <a:t>//</a:t>
            </a:r>
            <a:endParaRPr lang="en-US" sz="1600" b="0" baseline="-110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8B4E7D-553C-4F4D-B897-215821C2C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7"/>
            <a:ext cx="691098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en-US" i="0" smtClean="0">
                <a:solidFill>
                  <a:schemeClr val="bg1"/>
                </a:solidFill>
                <a:cs typeface="Arial Black" panose="020B0604020202020204" pitchFamily="34" charset="0"/>
              </a:defRPr>
            </a:lvl1pPr>
          </a:lstStyle>
          <a:p>
            <a:pPr algn="l"/>
            <a:r>
              <a:rPr lang="en-US"/>
              <a:t>Analog Devices Confidential Information—Not for External Distribution. ©2019 Analog Devices,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2C07C95F-38C2-DA43-8BAF-FC19C586D3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425" y="1"/>
            <a:ext cx="10206154" cy="83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14CEA8-39D5-B447-BF69-4CEC720D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066800"/>
            <a:ext cx="11493500" cy="4914900"/>
          </a:xfrm>
        </p:spPr>
        <p:txBody>
          <a:bodyPr lIns="0" tIns="0" rIns="0" bIns="0" anchor="ctr" anchorCtr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7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3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2999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362FC-E896-AF44-8D21-3FF270D84449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2C084BE-1F7C-ED42-AAF2-B1ECF3A13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200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30106D-F358-1940-9ED3-2D543D32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7"/>
            <a:ext cx="691098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en-US" i="0" smtClean="0">
                <a:cs typeface="Arial Black" panose="020B0604020202020204" pitchFamily="34" charset="0"/>
              </a:defRPr>
            </a:lvl1pPr>
          </a:lstStyle>
          <a:p>
            <a:pPr algn="l"/>
            <a:r>
              <a:rPr lang="en-US" dirty="0"/>
              <a:t>Analog Devices Confidential Information—Not for External Distribution. ©2019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85874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54AC9-4E55-4EC0-8BA8-B585290E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35A1-1CBA-4E39-B5BE-566C1F1CC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0BB30-9184-432D-892D-30E24A7A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6812-F67B-49F6-9EE4-462977111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D9E7F-543C-495F-8A6B-B29B22B8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5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7326-F758-4E5F-92F9-372AC405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7BC98-22C1-4886-AFC6-83C235FD2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6AB9E-4CC3-48A2-9F92-D841F4FD0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F8123-BA53-4C69-8825-28E0D9BB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E1AE2-1EC6-4D7C-AF57-E6431F79F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B1110-1682-4D2D-BEB0-D2FBCE463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8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1737A-8484-4035-A74E-E1A4BF2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22EDB-0800-4A8D-AF23-CB4F8EF59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9" indent="0">
              <a:buNone/>
              <a:defRPr sz="1800" b="1"/>
            </a:lvl3pPr>
            <a:lvl4pPr marL="1371599" indent="0">
              <a:buNone/>
              <a:defRPr sz="1600" b="1"/>
            </a:lvl4pPr>
            <a:lvl5pPr marL="1828798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7" indent="0">
              <a:buNone/>
              <a:defRPr sz="1600" b="1"/>
            </a:lvl7pPr>
            <a:lvl8pPr marL="3200397" indent="0">
              <a:buNone/>
              <a:defRPr sz="1600" b="1"/>
            </a:lvl8pPr>
            <a:lvl9pPr marL="36575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0301D-B7BD-425D-824F-2692A2011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2B886-0250-41C7-BDC0-590121728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9" indent="0">
              <a:buNone/>
              <a:defRPr sz="1800" b="1"/>
            </a:lvl3pPr>
            <a:lvl4pPr marL="1371599" indent="0">
              <a:buNone/>
              <a:defRPr sz="1600" b="1"/>
            </a:lvl4pPr>
            <a:lvl5pPr marL="1828798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7" indent="0">
              <a:buNone/>
              <a:defRPr sz="1600" b="1"/>
            </a:lvl7pPr>
            <a:lvl8pPr marL="3200397" indent="0">
              <a:buNone/>
              <a:defRPr sz="1600" b="1"/>
            </a:lvl8pPr>
            <a:lvl9pPr marL="36575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CA783-B013-4C07-A61C-C31878A86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E614D-EBCF-43D1-8573-6D28F2252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7885A-3909-4B9B-AE5D-0C377F47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11C7A-325A-4588-84A6-E9EF7B64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5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2C73-972E-44A3-8D08-4CEB14CE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345ACF-BBD0-480D-B68D-3491B7E64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EC7EC-BE29-4626-9468-966B12DB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B95A9-E319-4008-ACA0-96352CC3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0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FD9ADF-1E68-476A-98D3-D2C3D33A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7CD5D-FD51-4B92-9114-9847CA00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D0D22-F5D7-446E-92A5-93B599C8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1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A172-D6B6-442F-86DA-63C69EC9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DBC5B-B8E3-4C30-B18B-4486642FB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7C8C-D920-415C-86BC-235C65E56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9" indent="0">
              <a:buNone/>
              <a:defRPr sz="1200"/>
            </a:lvl3pPr>
            <a:lvl4pPr marL="1371599" indent="0">
              <a:buNone/>
              <a:defRPr sz="1000"/>
            </a:lvl4pPr>
            <a:lvl5pPr marL="1828798" indent="0">
              <a:buNone/>
              <a:defRPr sz="1000"/>
            </a:lvl5pPr>
            <a:lvl6pPr marL="2285998" indent="0">
              <a:buNone/>
              <a:defRPr sz="1000"/>
            </a:lvl6pPr>
            <a:lvl7pPr marL="2743197" indent="0">
              <a:buNone/>
              <a:defRPr sz="1000"/>
            </a:lvl7pPr>
            <a:lvl8pPr marL="3200397" indent="0">
              <a:buNone/>
              <a:defRPr sz="1000"/>
            </a:lvl8pPr>
            <a:lvl9pPr marL="365759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8CB21-A7EB-4EA0-B5E7-01833DDE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BF02-F378-44C8-840A-9F6962DE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BE837-032E-4123-A32F-40047139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8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F40F-BEAD-4710-A68B-3467D310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07E02-3A62-4211-982F-B890DAE84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99" indent="0">
              <a:buNone/>
              <a:defRPr sz="2400"/>
            </a:lvl3pPr>
            <a:lvl4pPr marL="1371599" indent="0">
              <a:buNone/>
              <a:defRPr sz="2000"/>
            </a:lvl4pPr>
            <a:lvl5pPr marL="1828798" indent="0">
              <a:buNone/>
              <a:defRPr sz="2000"/>
            </a:lvl5pPr>
            <a:lvl6pPr marL="2285998" indent="0">
              <a:buNone/>
              <a:defRPr sz="2000"/>
            </a:lvl6pPr>
            <a:lvl7pPr marL="2743197" indent="0">
              <a:buNone/>
              <a:defRPr sz="2000"/>
            </a:lvl7pPr>
            <a:lvl8pPr marL="3200397" indent="0">
              <a:buNone/>
              <a:defRPr sz="2000"/>
            </a:lvl8pPr>
            <a:lvl9pPr marL="36575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1DEF9-C1F6-43FA-A8BC-B857743F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9" indent="0">
              <a:buNone/>
              <a:defRPr sz="1200"/>
            </a:lvl3pPr>
            <a:lvl4pPr marL="1371599" indent="0">
              <a:buNone/>
              <a:defRPr sz="1000"/>
            </a:lvl4pPr>
            <a:lvl5pPr marL="1828798" indent="0">
              <a:buNone/>
              <a:defRPr sz="1000"/>
            </a:lvl5pPr>
            <a:lvl6pPr marL="2285998" indent="0">
              <a:buNone/>
              <a:defRPr sz="1000"/>
            </a:lvl6pPr>
            <a:lvl7pPr marL="2743197" indent="0">
              <a:buNone/>
              <a:defRPr sz="1000"/>
            </a:lvl7pPr>
            <a:lvl8pPr marL="3200397" indent="0">
              <a:buNone/>
              <a:defRPr sz="1000"/>
            </a:lvl8pPr>
            <a:lvl9pPr marL="365759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48F86-FFEE-46B0-BC78-01E71E741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C4B9B-707E-4CDC-A193-F9AC4111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2A1F2-C28A-4CEC-8824-244279D1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3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emf"/><Relationship Id="rId5" Type="http://schemas.openxmlformats.org/officeDocument/2006/relationships/image" Target="../media/image16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C7E4E-9DD7-4511-846E-A45BA1016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2D73C-7645-49A5-9FBF-89802FC2B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AEC5C-9BBA-4166-9E57-3CDB4BD09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03CE4-E502-4A5A-BA08-A37B3BE94E3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798FB-930B-4CCF-9223-410230EA1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38BB6-6359-476E-BFC0-E4CB41BAE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6EE5A-BB3F-4B70-832C-388BD2408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1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2901" y="218136"/>
            <a:ext cx="10299699" cy="470898"/>
          </a:xfrm>
          <a:prstGeom prst="rect">
            <a:avLst/>
          </a:prstGeom>
          <a:noFill/>
        </p:spPr>
        <p:txBody>
          <a:bodyPr vert="horz" wrap="square" lIns="0" tIns="0" rIns="0" bIns="27432" rtlCol="0" anchor="t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1" y="1066800"/>
            <a:ext cx="10286999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 dirty="0"/>
              <a:t>Second level</a:t>
            </a:r>
          </a:p>
          <a:p>
            <a:pPr marL="685799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914399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Fourth level</a:t>
            </a:r>
          </a:p>
          <a:p>
            <a:pPr marL="1142999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9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2B608A-8973-E74F-9000-3CD5D7893E6F}"/>
              </a:ext>
            </a:extLst>
          </p:cNvPr>
          <p:cNvSpPr/>
          <p:nvPr userDrawn="1"/>
        </p:nvSpPr>
        <p:spPr>
          <a:xfrm>
            <a:off x="1" y="6606771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1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Analog Devices Confidential Information. ©2022 Analog Devices,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2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2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29 April 2024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 userDrawn="1"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0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chemeClr val="accent2"/>
          </a:solidFill>
          <a:latin typeface="Barlow" pitchFamily="2" charset="77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bg2"/>
        </a:buClr>
        <a:buSzPct val="65000"/>
        <a:buFont typeface="Arial" panose="020B0604020202020204" pitchFamily="34" charset="0"/>
        <a:buChar char="►"/>
        <a:defRPr lang="en-US" sz="26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1pPr>
      <a:lvl2pPr marL="5143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20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2pPr>
      <a:lvl3pPr marL="7429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•"/>
        <a:defRPr lang="en-US" sz="18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3pPr>
      <a:lvl4pPr marL="971549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1200" b="0" i="0" kern="120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4pPr>
      <a:lvl5pPr marL="2057398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»"/>
        <a:defRPr lang="en-US" sz="1200" b="0" i="0" kern="1200" baseline="0" dirty="0">
          <a:solidFill>
            <a:srgbClr val="000000"/>
          </a:solidFill>
          <a:latin typeface="Barlow" pitchFamily="2" charset="77"/>
          <a:ea typeface="+mn-ea"/>
          <a:cs typeface="+mn-cs"/>
        </a:defRPr>
      </a:lvl5pPr>
      <a:lvl6pPr marL="2514597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7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 userDrawn="1">
          <p15:clr>
            <a:srgbClr val="F26B43"/>
          </p15:clr>
        </p15:guide>
        <p15:guide id="1" orient="horz" pos="3768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  <p15:guide id="5" pos="3725" userDrawn="1">
          <p15:clr>
            <a:srgbClr val="F26B43"/>
          </p15:clr>
        </p15:guide>
        <p15:guide id="6" orient="horz" pos="672" userDrawn="1">
          <p15:clr>
            <a:srgbClr val="F26B43"/>
          </p15:clr>
        </p15:guide>
        <p15:guide id="7" pos="669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55601" y="2"/>
            <a:ext cx="10282663" cy="830997"/>
          </a:xfrm>
          <a:prstGeom prst="rect">
            <a:avLst/>
          </a:prstGeom>
          <a:noFill/>
        </p:spPr>
        <p:txBody>
          <a:bodyPr vert="horz" wrap="square" lIns="0" tIns="182880" rIns="0" bIns="91440" rtlCol="0" anchor="t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1493500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 dirty="0"/>
              <a:t>Second level</a:t>
            </a:r>
          </a:p>
          <a:p>
            <a:pPr marL="685799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914399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Fourth level</a:t>
            </a:r>
          </a:p>
          <a:p>
            <a:pPr marL="1142999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9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7856486-6D95-4743-8D05-4B7F62BB9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200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0BC59D8-6153-B34E-B7DB-89DA134D8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7"/>
            <a:ext cx="691098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lang="en-US" i="0" smtClean="0">
                <a:cs typeface="Arial Black" panose="020B0604020202020204" pitchFamily="34" charset="0"/>
              </a:defRPr>
            </a:lvl1pPr>
          </a:lstStyle>
          <a:p>
            <a:pPr algn="l"/>
            <a:r>
              <a:rPr lang="en-US" dirty="0"/>
              <a:t>Analog Devices Confidential Information—Not for External Distribution. ©2019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4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ts val="1000"/>
        </a:spcBef>
        <a:buClr>
          <a:schemeClr val="bg2"/>
        </a:buClr>
        <a:buSzPct val="65000"/>
        <a:buFont typeface="Lucida Grande"/>
        <a:buChar char="►"/>
        <a:defRPr lang="en-US" sz="2000" b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5143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8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2pPr>
      <a:lvl3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lang="en-US" sz="16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3pPr>
      <a:lvl4pPr marL="971549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400" kern="1200" dirty="0" smtClean="0">
          <a:solidFill>
            <a:srgbClr val="000000"/>
          </a:solidFill>
          <a:latin typeface="+mn-lt"/>
          <a:ea typeface="+mn-ea"/>
          <a:cs typeface="+mn-cs"/>
        </a:defRPr>
      </a:lvl4pPr>
      <a:lvl5pPr marL="2057398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lang="en-US" sz="1200" kern="1200" baseline="0" dirty="0">
          <a:solidFill>
            <a:srgbClr val="000000"/>
          </a:solidFill>
          <a:latin typeface="+mn-lt"/>
          <a:ea typeface="+mn-ea"/>
          <a:cs typeface="+mn-cs"/>
        </a:defRPr>
      </a:lvl5pPr>
      <a:lvl6pPr marL="2514597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7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7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6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9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8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7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7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6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 userDrawn="1">
          <p15:clr>
            <a:srgbClr val="F26B43"/>
          </p15:clr>
        </p15:guide>
        <p15:guide id="1" orient="horz" pos="3768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  <p15:guide id="5" pos="3725" userDrawn="1">
          <p15:clr>
            <a:srgbClr val="F26B43"/>
          </p15:clr>
        </p15:guide>
        <p15:guide id="6" orient="horz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0.xml"/><Relationship Id="rId18" Type="http://schemas.openxmlformats.org/officeDocument/2006/relationships/image" Target="../media/image19.png"/><Relationship Id="rId3" Type="http://schemas.openxmlformats.org/officeDocument/2006/relationships/slide" Target="slide3.xml"/><Relationship Id="rId7" Type="http://schemas.openxmlformats.org/officeDocument/2006/relationships/slide" Target="slide21.xml"/><Relationship Id="rId12" Type="http://schemas.openxmlformats.org/officeDocument/2006/relationships/slide" Target="slide11.xml"/><Relationship Id="rId17" Type="http://schemas.openxmlformats.org/officeDocument/2006/relationships/slide" Target="slide23.xml"/><Relationship Id="rId2" Type="http://schemas.openxmlformats.org/officeDocument/2006/relationships/slide" Target="slide2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2.xml"/><Relationship Id="rId11" Type="http://schemas.openxmlformats.org/officeDocument/2006/relationships/slide" Target="slide15.xml"/><Relationship Id="rId5" Type="http://schemas.openxmlformats.org/officeDocument/2006/relationships/slide" Target="slide4.xml"/><Relationship Id="rId15" Type="http://schemas.openxmlformats.org/officeDocument/2006/relationships/slide" Target="slide20.xml"/><Relationship Id="rId10" Type="http://schemas.openxmlformats.org/officeDocument/2006/relationships/slide" Target="slide16.xml"/><Relationship Id="rId19" Type="http://schemas.openxmlformats.org/officeDocument/2006/relationships/image" Target="../media/image20.svg"/><Relationship Id="rId4" Type="http://schemas.openxmlformats.org/officeDocument/2006/relationships/slide" Target="slide5.xml"/><Relationship Id="rId9" Type="http://schemas.openxmlformats.org/officeDocument/2006/relationships/slide" Target="slide14.xml"/><Relationship Id="rId1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8052" TargetMode="External"/><Relationship Id="rId13" Type="http://schemas.openxmlformats.org/officeDocument/2006/relationships/image" Target="../media/image67.png"/><Relationship Id="rId3" Type="http://schemas.openxmlformats.org/officeDocument/2006/relationships/slide" Target="slide1.xml"/><Relationship Id="rId7" Type="http://schemas.openxmlformats.org/officeDocument/2006/relationships/hyperlink" Target="http://www.linear.com/product/LTM8026" TargetMode="External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8033" TargetMode="External"/><Relationship Id="rId11" Type="http://schemas.openxmlformats.org/officeDocument/2006/relationships/hyperlink" Target="http://www.linear.com/product/LTM8054" TargetMode="External"/><Relationship Id="rId5" Type="http://schemas.microsoft.com/office/2007/relationships/hdphoto" Target="../media/hdphoto1.wdp"/><Relationship Id="rId15" Type="http://schemas.openxmlformats.org/officeDocument/2006/relationships/image" Target="../media/image69.png"/><Relationship Id="rId10" Type="http://schemas.openxmlformats.org/officeDocument/2006/relationships/hyperlink" Target="https://www.analog.com/en/products/ltm4662.html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www.analog.com/en/products/ltm4646.html" TargetMode="External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4653.html" TargetMode="External"/><Relationship Id="rId13" Type="http://schemas.openxmlformats.org/officeDocument/2006/relationships/image" Target="../media/image21.png"/><Relationship Id="rId18" Type="http://schemas.openxmlformats.org/officeDocument/2006/relationships/image" Target="../media/image74.png"/><Relationship Id="rId3" Type="http://schemas.openxmlformats.org/officeDocument/2006/relationships/hyperlink" Target="http://www.linear.com/product/LTM8031" TargetMode="External"/><Relationship Id="rId21" Type="http://schemas.openxmlformats.org/officeDocument/2006/relationships/image" Target="../media/image77.png"/><Relationship Id="rId7" Type="http://schemas.openxmlformats.org/officeDocument/2006/relationships/hyperlink" Target="http://www.linear.com/product/LTM4604A" TargetMode="External"/><Relationship Id="rId12" Type="http://schemas.openxmlformats.org/officeDocument/2006/relationships/slide" Target="slide1.xml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8025" TargetMode="External"/><Relationship Id="rId11" Type="http://schemas.openxmlformats.org/officeDocument/2006/relationships/slide" Target="slide13.xml"/><Relationship Id="rId5" Type="http://schemas.openxmlformats.org/officeDocument/2006/relationships/hyperlink" Target="http://www.linear.com/product/LTM8050" TargetMode="External"/><Relationship Id="rId15" Type="http://schemas.openxmlformats.org/officeDocument/2006/relationships/slide" Target="slide12.xml"/><Relationship Id="rId10" Type="http://schemas.openxmlformats.org/officeDocument/2006/relationships/hyperlink" Target="https://www.analog.com/en/products/ltm4600hv.html" TargetMode="External"/><Relationship Id="rId19" Type="http://schemas.openxmlformats.org/officeDocument/2006/relationships/image" Target="../media/image75.png"/><Relationship Id="rId4" Type="http://schemas.openxmlformats.org/officeDocument/2006/relationships/hyperlink" Target="http://www.linear.com/product/LTM8032" TargetMode="External"/><Relationship Id="rId9" Type="http://schemas.openxmlformats.org/officeDocument/2006/relationships/hyperlink" Target="http://www.linear.com/product/LTM4600" TargetMode="Externa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48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81.png"/><Relationship Id="rId3" Type="http://schemas.openxmlformats.org/officeDocument/2006/relationships/slide" Target="slide1.xml"/><Relationship Id="rId7" Type="http://schemas.openxmlformats.org/officeDocument/2006/relationships/hyperlink" Target="http://www.linear.com/product/LTM4608A" TargetMode="External"/><Relationship Id="rId12" Type="http://schemas.openxmlformats.org/officeDocument/2006/relationships/slide" Target="slide13.xml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4618" TargetMode="External"/><Relationship Id="rId11" Type="http://schemas.openxmlformats.org/officeDocument/2006/relationships/slide" Target="slide11.xml"/><Relationship Id="rId5" Type="http://schemas.microsoft.com/office/2007/relationships/hdphoto" Target="../media/hdphoto1.wdp"/><Relationship Id="rId15" Type="http://schemas.openxmlformats.org/officeDocument/2006/relationships/image" Target="../media/image78.png"/><Relationship Id="rId10" Type="http://schemas.openxmlformats.org/officeDocument/2006/relationships/hyperlink" Target="https://www.analog.com/en/products/ltm4647.html" TargetMode="External"/><Relationship Id="rId19" Type="http://schemas.openxmlformats.org/officeDocument/2006/relationships/image" Target="../media/image82.png"/><Relationship Id="rId4" Type="http://schemas.openxmlformats.org/officeDocument/2006/relationships/image" Target="../media/image21.png"/><Relationship Id="rId9" Type="http://schemas.openxmlformats.org/officeDocument/2006/relationships/hyperlink" Target="http://www.linear.com/product/LTM4649" TargetMode="External"/><Relationship Id="rId1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44" TargetMode="External"/><Relationship Id="rId13" Type="http://schemas.openxmlformats.org/officeDocument/2006/relationships/image" Target="../media/image49.svg"/><Relationship Id="rId3" Type="http://schemas.openxmlformats.org/officeDocument/2006/relationships/slide" Target="slide1.xml"/><Relationship Id="rId7" Type="http://schemas.openxmlformats.org/officeDocument/2006/relationships/hyperlink" Target="https://www.analog.com/en/products/ltm4643.html" TargetMode="External"/><Relationship Id="rId12" Type="http://schemas.openxmlformats.org/officeDocument/2006/relationships/image" Target="../media/image48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670.html" TargetMode="External"/><Relationship Id="rId11" Type="http://schemas.openxmlformats.org/officeDocument/2006/relationships/slide" Target="slide11.xml"/><Relationship Id="rId5" Type="http://schemas.microsoft.com/office/2007/relationships/hdphoto" Target="../media/hdphoto1.wdp"/><Relationship Id="rId15" Type="http://schemas.openxmlformats.org/officeDocument/2006/relationships/image" Target="../media/image84.png"/><Relationship Id="rId10" Type="http://schemas.openxmlformats.org/officeDocument/2006/relationships/slide" Target="slide12.xml"/><Relationship Id="rId4" Type="http://schemas.openxmlformats.org/officeDocument/2006/relationships/image" Target="../media/image21.png"/><Relationship Id="rId9" Type="http://schemas.openxmlformats.org/officeDocument/2006/relationships/hyperlink" Target="https://www.analog.com/en/products/ltm4671.html#product-overview" TargetMode="External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89.png"/><Relationship Id="rId3" Type="http://schemas.openxmlformats.org/officeDocument/2006/relationships/hyperlink" Target="http://www.linear.com/product/LTM8022" TargetMode="External"/><Relationship Id="rId7" Type="http://schemas.openxmlformats.org/officeDocument/2006/relationships/hyperlink" Target="http://www.linear.com/product/LTM4642" TargetMode="External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8024.html" TargetMode="External"/><Relationship Id="rId11" Type="http://schemas.openxmlformats.org/officeDocument/2006/relationships/image" Target="../media/image87.png"/><Relationship Id="rId5" Type="http://schemas.openxmlformats.org/officeDocument/2006/relationships/hyperlink" Target="https://www.analog.com/en/products/ltm8071.html" TargetMode="External"/><Relationship Id="rId10" Type="http://schemas.microsoft.com/office/2007/relationships/hdphoto" Target="../media/hdphoto1.wdp"/><Relationship Id="rId4" Type="http://schemas.openxmlformats.org/officeDocument/2006/relationships/hyperlink" Target="http://www.linear.com/product/LTM8023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4.png"/><Relationship Id="rId3" Type="http://schemas.openxmlformats.org/officeDocument/2006/relationships/hyperlink" Target="http://www.linear.com/product/LTM8021" TargetMode="External"/><Relationship Id="rId7" Type="http://schemas.openxmlformats.org/officeDocument/2006/relationships/slide" Target="slide1.xml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710-1.html" TargetMode="External"/><Relationship Id="rId11" Type="http://schemas.openxmlformats.org/officeDocument/2006/relationships/image" Target="../media/image92.png"/><Relationship Id="rId5" Type="http://schemas.openxmlformats.org/officeDocument/2006/relationships/hyperlink" Target="https://www.analog.com/en/products/ltm8051.html" TargetMode="External"/><Relationship Id="rId10" Type="http://schemas.openxmlformats.org/officeDocument/2006/relationships/image" Target="../media/image91.png"/><Relationship Id="rId4" Type="http://schemas.openxmlformats.org/officeDocument/2006/relationships/hyperlink" Target="http://www.linear.com/product/LTM8029" TargetMode="Externa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97.png"/><Relationship Id="rId3" Type="http://schemas.openxmlformats.org/officeDocument/2006/relationships/hyperlink" Target="https://www.analog.com/en/products/ltm8073.html" TargetMode="External"/><Relationship Id="rId7" Type="http://schemas.openxmlformats.org/officeDocument/2006/relationships/hyperlink" Target="https://www.analog.com/en/products/ltm4705.html" TargetMode="External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8080.html" TargetMode="External"/><Relationship Id="rId11" Type="http://schemas.openxmlformats.org/officeDocument/2006/relationships/image" Target="../media/image95.png"/><Relationship Id="rId5" Type="http://schemas.openxmlformats.org/officeDocument/2006/relationships/hyperlink" Target="https://www.analog.com/en/products/ltm8053.html" TargetMode="External"/><Relationship Id="rId15" Type="http://schemas.openxmlformats.org/officeDocument/2006/relationships/image" Target="../media/image99.png"/><Relationship Id="rId10" Type="http://schemas.microsoft.com/office/2007/relationships/hdphoto" Target="../media/hdphoto1.wdp"/><Relationship Id="rId4" Type="http://schemas.openxmlformats.org/officeDocument/2006/relationships/hyperlink" Target="https://www.analog.com/en/products/ltm8003.html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25" TargetMode="External"/><Relationship Id="rId13" Type="http://schemas.microsoft.com/office/2007/relationships/hdphoto" Target="../media/hdphoto1.wdp"/><Relationship Id="rId18" Type="http://schemas.openxmlformats.org/officeDocument/2006/relationships/image" Target="../media/image104.png"/><Relationship Id="rId3" Type="http://schemas.openxmlformats.org/officeDocument/2006/relationships/hyperlink" Target="http://www.linear.com/product/LTM8020" TargetMode="External"/><Relationship Id="rId7" Type="http://schemas.openxmlformats.org/officeDocument/2006/relationships/hyperlink" Target="http://www.linear.com/product/LTM4624" TargetMode="External"/><Relationship Id="rId12" Type="http://schemas.openxmlformats.org/officeDocument/2006/relationships/image" Target="../media/image21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4623" TargetMode="External"/><Relationship Id="rId11" Type="http://schemas.openxmlformats.org/officeDocument/2006/relationships/slide" Target="slide1.xml"/><Relationship Id="rId5" Type="http://schemas.openxmlformats.org/officeDocument/2006/relationships/hyperlink" Target="https://www.analog.com/en/products/ltm8002.html" TargetMode="External"/><Relationship Id="rId15" Type="http://schemas.openxmlformats.org/officeDocument/2006/relationships/image" Target="../media/image101.png"/><Relationship Id="rId10" Type="http://schemas.openxmlformats.org/officeDocument/2006/relationships/slide" Target="slide19.xml"/><Relationship Id="rId4" Type="http://schemas.openxmlformats.org/officeDocument/2006/relationships/hyperlink" Target="https://www.analog.com/en/products/ltm8065.html" TargetMode="External"/><Relationship Id="rId9" Type="http://schemas.openxmlformats.org/officeDocument/2006/relationships/slide" Target="slide18.xml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22" TargetMode="External"/><Relationship Id="rId13" Type="http://schemas.openxmlformats.org/officeDocument/2006/relationships/image" Target="../media/image48.png"/><Relationship Id="rId18" Type="http://schemas.openxmlformats.org/officeDocument/2006/relationships/image" Target="../media/image108.png"/><Relationship Id="rId3" Type="http://schemas.openxmlformats.org/officeDocument/2006/relationships/slide" Target="slide1.xml"/><Relationship Id="rId7" Type="http://schemas.openxmlformats.org/officeDocument/2006/relationships/hyperlink" Target="https://www.analog.com/en/products/ltm4622a.html" TargetMode="External"/><Relationship Id="rId12" Type="http://schemas.openxmlformats.org/officeDocument/2006/relationships/slide" Target="slide19.xml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8078.html" TargetMode="External"/><Relationship Id="rId11" Type="http://schemas.openxmlformats.org/officeDocument/2006/relationships/slide" Target="slide17.xml"/><Relationship Id="rId5" Type="http://schemas.microsoft.com/office/2007/relationships/hdphoto" Target="../media/hdphoto1.wdp"/><Relationship Id="rId15" Type="http://schemas.openxmlformats.org/officeDocument/2006/relationships/image" Target="../media/image105.png"/><Relationship Id="rId10" Type="http://schemas.openxmlformats.org/officeDocument/2006/relationships/hyperlink" Target="https://www.analog.com/en/products/ltm4668.html" TargetMode="External"/><Relationship Id="rId19" Type="http://schemas.openxmlformats.org/officeDocument/2006/relationships/image" Target="../media/image109.png"/><Relationship Id="rId4" Type="http://schemas.openxmlformats.org/officeDocument/2006/relationships/image" Target="../media/image21.png"/><Relationship Id="rId9" Type="http://schemas.openxmlformats.org/officeDocument/2006/relationships/hyperlink" Target="https://www.analog.com/en/products/ltm4632.html" TargetMode="External"/><Relationship Id="rId1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8.xml"/><Relationship Id="rId3" Type="http://schemas.openxmlformats.org/officeDocument/2006/relationships/slide" Target="slide1.xml"/><Relationship Id="rId7" Type="http://schemas.openxmlformats.org/officeDocument/2006/relationships/hyperlink" Target="https://www.analog.com/en/products/ltm8083.html#product-overview" TargetMode="External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661.html" TargetMode="External"/><Relationship Id="rId11" Type="http://schemas.openxmlformats.org/officeDocument/2006/relationships/image" Target="../media/image110.png"/><Relationship Id="rId5" Type="http://schemas.microsoft.com/office/2007/relationships/hdphoto" Target="../media/hdphoto1.wdp"/><Relationship Id="rId10" Type="http://schemas.openxmlformats.org/officeDocument/2006/relationships/image" Target="../media/image49.svg"/><Relationship Id="rId4" Type="http://schemas.openxmlformats.org/officeDocument/2006/relationships/image" Target="../media/image21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analog.com/en/products/ltm4700.html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10" Type="http://schemas.openxmlformats.org/officeDocument/2006/relationships/image" Target="../media/image24.png"/><Relationship Id="rId4" Type="http://schemas.openxmlformats.org/officeDocument/2006/relationships/hyperlink" Target="https://www.analog.com/en/products/ltm4681.html" TargetMode="External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5.png"/><Relationship Id="rId3" Type="http://schemas.openxmlformats.org/officeDocument/2006/relationships/hyperlink" Target="https://www.analog.com/en/products/ltm4702.html#product-overview" TargetMode="External"/><Relationship Id="rId7" Type="http://schemas.openxmlformats.org/officeDocument/2006/relationships/slide" Target="slide1.xml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638.html#product-overview" TargetMode="External"/><Relationship Id="rId11" Type="http://schemas.openxmlformats.org/officeDocument/2006/relationships/image" Target="../media/image113.png"/><Relationship Id="rId5" Type="http://schemas.openxmlformats.org/officeDocument/2006/relationships/hyperlink" Target="https://www.analog.com/en/products/ltm4626.html?doc=LTM4626.pdf#product-overview" TargetMode="External"/><Relationship Id="rId10" Type="http://schemas.openxmlformats.org/officeDocument/2006/relationships/image" Target="../media/image112.png"/><Relationship Id="rId4" Type="http://schemas.openxmlformats.org/officeDocument/2006/relationships/hyperlink" Target="https://www.analog.com/en/products/ltm4657.html#product-overview" TargetMode="Externa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1.png"/><Relationship Id="rId7" Type="http://schemas.openxmlformats.org/officeDocument/2006/relationships/hyperlink" Target="https://www.analog.com/en/products/ltm8063.html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658.html" TargetMode="External"/><Relationship Id="rId5" Type="http://schemas.openxmlformats.org/officeDocument/2006/relationships/hyperlink" Target="https://www.analog.com/en/products/ltm8074.html#product-overview" TargetMode="External"/><Relationship Id="rId10" Type="http://schemas.openxmlformats.org/officeDocument/2006/relationships/image" Target="../media/image118.png"/><Relationship Id="rId4" Type="http://schemas.microsoft.com/office/2007/relationships/hdphoto" Target="../media/hdphoto1.wdp"/><Relationship Id="rId9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1.png"/><Relationship Id="rId7" Type="http://schemas.openxmlformats.org/officeDocument/2006/relationships/hyperlink" Target="https://www.analog.com/en/products/ltm4663.html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693.html" TargetMode="External"/><Relationship Id="rId5" Type="http://schemas.openxmlformats.org/officeDocument/2006/relationships/hyperlink" Target="https://www.analog.com/en/products/ltm4691.html" TargetMode="External"/><Relationship Id="rId10" Type="http://schemas.openxmlformats.org/officeDocument/2006/relationships/image" Target="../media/image121.png"/><Relationship Id="rId4" Type="http://schemas.microsoft.com/office/2007/relationships/hdphoto" Target="../media/hdphoto1.wdp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22" TargetMode="External"/><Relationship Id="rId13" Type="http://schemas.openxmlformats.org/officeDocument/2006/relationships/hyperlink" Target="https://www.analog.com/en/products/ltm4693.html" TargetMode="External"/><Relationship Id="rId3" Type="http://schemas.openxmlformats.org/officeDocument/2006/relationships/image" Target="../media/image21.png"/><Relationship Id="rId7" Type="http://schemas.openxmlformats.org/officeDocument/2006/relationships/hyperlink" Target="https://www.analog.com/en/products/ltm4691.html" TargetMode="External"/><Relationship Id="rId12" Type="http://schemas.openxmlformats.org/officeDocument/2006/relationships/hyperlink" Target="http://www.linear.com/product/LTM4632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4623" TargetMode="External"/><Relationship Id="rId11" Type="http://schemas.openxmlformats.org/officeDocument/2006/relationships/hyperlink" Target="https://www.analog.com/en/products/ltm4643.html" TargetMode="External"/><Relationship Id="rId5" Type="http://schemas.openxmlformats.org/officeDocument/2006/relationships/hyperlink" Target="https://www.analog.com/en/products/ltm8074.html#product-overview" TargetMode="External"/><Relationship Id="rId10" Type="http://schemas.openxmlformats.org/officeDocument/2006/relationships/hyperlink" Target="https://www.analog.com/en/products/ltm4686.html#product-overview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analog.com/en/products/ltm4631.html" TargetMode="External"/><Relationship Id="rId14" Type="http://schemas.openxmlformats.org/officeDocument/2006/relationships/hyperlink" Target="https://www.analog.com/en/products/ltm4663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1.png"/><Relationship Id="rId7" Type="http://schemas.openxmlformats.org/officeDocument/2006/relationships/hyperlink" Target="https://www.analog.com/en/products/ltm4663.html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693.html" TargetMode="External"/><Relationship Id="rId5" Type="http://schemas.openxmlformats.org/officeDocument/2006/relationships/hyperlink" Target="https://www.analog.com/en/products/ltm4691.html" TargetMode="External"/><Relationship Id="rId10" Type="http://schemas.openxmlformats.org/officeDocument/2006/relationships/image" Target="../media/image121.png"/><Relationship Id="rId4" Type="http://schemas.microsoft.com/office/2007/relationships/hdphoto" Target="../media/hdphoto1.wdp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4680.html#product-overview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hyperlink" Target="https://www.analog.com/en/products/ltm4664.html#product-overview" TargetMode="External"/><Relationship Id="rId12" Type="http://schemas.microsoft.com/office/2007/relationships/hdphoto" Target="../media/hdphoto1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nalog.com/en/products/ltm4678.html#product-overview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s://www.analog.com/en/products/ltm4636.html#product-overview" TargetMode="External"/><Relationship Id="rId15" Type="http://schemas.openxmlformats.org/officeDocument/2006/relationships/image" Target="../media/image28.png"/><Relationship Id="rId10" Type="http://schemas.openxmlformats.org/officeDocument/2006/relationships/slide" Target="slide1.xml"/><Relationship Id="rId4" Type="http://schemas.openxmlformats.org/officeDocument/2006/relationships/hyperlink" Target="https://www.analog.com/en/products/ltm4660.html" TargetMode="External"/><Relationship Id="rId9" Type="http://schemas.openxmlformats.org/officeDocument/2006/relationships/hyperlink" Target="https://www.analog.com/en/products/ltm4656.html" TargetMode="External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://www.linear.com/product/LTM4630A" TargetMode="External"/><Relationship Id="rId18" Type="http://schemas.openxmlformats.org/officeDocument/2006/relationships/slide" Target="slide1.xml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hyperlink" Target="http://www.linear.com/product/LTM4630" TargetMode="External"/><Relationship Id="rId17" Type="http://schemas.openxmlformats.org/officeDocument/2006/relationships/hyperlink" Target="https://www.analog.com/en/products/ltm4655.html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analog.com/en/products/ltm4673.html" TargetMode="External"/><Relationship Id="rId20" Type="http://schemas.microsoft.com/office/2007/relationships/hdphoto" Target="../media/hdphoto1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11" Type="http://schemas.openxmlformats.org/officeDocument/2006/relationships/hyperlink" Target="http://www.linear.com/product/LTM4677" TargetMode="External"/><Relationship Id="rId5" Type="http://schemas.openxmlformats.org/officeDocument/2006/relationships/image" Target="../media/image33.png"/><Relationship Id="rId15" Type="http://schemas.openxmlformats.org/officeDocument/2006/relationships/hyperlink" Target="https://www.analog.com/en/products/ltm4650a.html" TargetMode="External"/><Relationship Id="rId10" Type="http://schemas.openxmlformats.org/officeDocument/2006/relationships/hyperlink" Target="http://www.linear.com/product/LTM4676A" TargetMode="External"/><Relationship Id="rId19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hyperlink" Target="https://www.analog.com/en/products/ltm4631.html" TargetMode="External"/><Relationship Id="rId14" Type="http://schemas.openxmlformats.org/officeDocument/2006/relationships/hyperlink" Target="http://www.linear.com/product/LTM465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02" TargetMode="External"/><Relationship Id="rId13" Type="http://schemas.openxmlformats.org/officeDocument/2006/relationships/hyperlink" Target="http://www.linear.com/product/LTM4600" TargetMode="External"/><Relationship Id="rId18" Type="http://schemas.openxmlformats.org/officeDocument/2006/relationships/image" Target="../media/image21.png"/><Relationship Id="rId3" Type="http://schemas.openxmlformats.org/officeDocument/2006/relationships/image" Target="../media/image37.png"/><Relationship Id="rId21" Type="http://schemas.openxmlformats.org/officeDocument/2006/relationships/image" Target="../media/image39.png"/><Relationship Id="rId7" Type="http://schemas.openxmlformats.org/officeDocument/2006/relationships/hyperlink" Target="http://www.linear.com/product/LTM4606" TargetMode="External"/><Relationship Id="rId12" Type="http://schemas.openxmlformats.org/officeDocument/2006/relationships/hyperlink" Target="http://www.linear.com/product/LTM4613" TargetMode="External"/><Relationship Id="rId17" Type="http://schemas.openxmlformats.org/officeDocument/2006/relationships/slide" Target="slide1.xml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slide" Target="slide8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4612" TargetMode="External"/><Relationship Id="rId11" Type="http://schemas.openxmlformats.org/officeDocument/2006/relationships/hyperlink" Target="https://www.analog.com/en/products/ltm4603hv.html" TargetMode="External"/><Relationship Id="rId24" Type="http://schemas.openxmlformats.org/officeDocument/2006/relationships/slide" Target="slide6.xml"/><Relationship Id="rId5" Type="http://schemas.openxmlformats.org/officeDocument/2006/relationships/hyperlink" Target="http://www.linear.com/product/LTM8028" TargetMode="External"/><Relationship Id="rId15" Type="http://schemas.openxmlformats.org/officeDocument/2006/relationships/slide" Target="slide7.xml"/><Relationship Id="rId23" Type="http://schemas.openxmlformats.org/officeDocument/2006/relationships/image" Target="../media/image41.png"/><Relationship Id="rId10" Type="http://schemas.openxmlformats.org/officeDocument/2006/relationships/hyperlink" Target="http://www.linear.com/product/LTM4603" TargetMode="External"/><Relationship Id="rId19" Type="http://schemas.microsoft.com/office/2007/relationships/hdphoto" Target="../media/hdphoto1.wdp"/><Relationship Id="rId4" Type="http://schemas.openxmlformats.org/officeDocument/2006/relationships/hyperlink" Target="http://www.linear.com/product/LTM8027" TargetMode="External"/><Relationship Id="rId9" Type="http://schemas.openxmlformats.org/officeDocument/2006/relationships/hyperlink" Target="https://www.analog.com/en/products/ltm4602hv.html" TargetMode="External"/><Relationship Id="rId14" Type="http://schemas.openxmlformats.org/officeDocument/2006/relationships/hyperlink" Target="https://www.analog.com/en/products/ltm4600hv.html" TargetMode="External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4600hv.html" TargetMode="External"/><Relationship Id="rId13" Type="http://schemas.openxmlformats.org/officeDocument/2006/relationships/hyperlink" Target="http://www.linear.com/product/LTM4627" TargetMode="External"/><Relationship Id="rId18" Type="http://schemas.openxmlformats.org/officeDocument/2006/relationships/slide" Target="slide8.xml"/><Relationship Id="rId3" Type="http://schemas.openxmlformats.org/officeDocument/2006/relationships/image" Target="../media/image43.png"/><Relationship Id="rId21" Type="http://schemas.openxmlformats.org/officeDocument/2006/relationships/image" Target="../media/image45.png"/><Relationship Id="rId7" Type="http://schemas.openxmlformats.org/officeDocument/2006/relationships/hyperlink" Target="http://www.linear.com/product/LTM4600" TargetMode="External"/><Relationship Id="rId12" Type="http://schemas.openxmlformats.org/officeDocument/2006/relationships/hyperlink" Target="http://www.linear.com/product/LTM4611" TargetMode="External"/><Relationship Id="rId17" Type="http://schemas.openxmlformats.org/officeDocument/2006/relationships/slide" Target="slide7.xml"/><Relationship Id="rId25" Type="http://schemas.openxmlformats.org/officeDocument/2006/relationships/image" Target="../media/image49.svg"/><Relationship Id="rId2" Type="http://schemas.openxmlformats.org/officeDocument/2006/relationships/notesSlide" Target="../notesSlides/notesSlide5.xml"/><Relationship Id="rId16" Type="http://schemas.openxmlformats.org/officeDocument/2006/relationships/slide" Target="slide5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hyperlink" Target="https://www.analog.com/en/products/ltm4641.html#product-evaluationkit" TargetMode="External"/><Relationship Id="rId24" Type="http://schemas.openxmlformats.org/officeDocument/2006/relationships/image" Target="../media/image48.png"/><Relationship Id="rId5" Type="http://schemas.openxmlformats.org/officeDocument/2006/relationships/image" Target="../media/image21.png"/><Relationship Id="rId15" Type="http://schemas.openxmlformats.org/officeDocument/2006/relationships/hyperlink" Target="http://www.linear.com/product/LTM4639" TargetMode="External"/><Relationship Id="rId23" Type="http://schemas.openxmlformats.org/officeDocument/2006/relationships/image" Target="../media/image47.png"/><Relationship Id="rId10" Type="http://schemas.openxmlformats.org/officeDocument/2006/relationships/hyperlink" Target="http://www.linear.com/product/LTM4601HV" TargetMode="External"/><Relationship Id="rId19" Type="http://schemas.openxmlformats.org/officeDocument/2006/relationships/image" Target="../media/image42.png"/><Relationship Id="rId4" Type="http://schemas.openxmlformats.org/officeDocument/2006/relationships/slide" Target="slide1.xml"/><Relationship Id="rId9" Type="http://schemas.openxmlformats.org/officeDocument/2006/relationships/hyperlink" Target="http://www.linear.com/product/LTM4601" TargetMode="External"/><Relationship Id="rId14" Type="http://schemas.openxmlformats.org/officeDocument/2006/relationships/hyperlink" Target="http://www.linear.com/product/LTM4637" TargetMode="External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14" TargetMode="External"/><Relationship Id="rId13" Type="http://schemas.openxmlformats.org/officeDocument/2006/relationships/hyperlink" Target="http://www.linear.com/product/LTM4615" TargetMode="External"/><Relationship Id="rId18" Type="http://schemas.openxmlformats.org/officeDocument/2006/relationships/slide" Target="slide5.xml"/><Relationship Id="rId26" Type="http://schemas.openxmlformats.org/officeDocument/2006/relationships/image" Target="../media/image48.png"/><Relationship Id="rId3" Type="http://schemas.openxmlformats.org/officeDocument/2006/relationships/image" Target="../media/image50.png"/><Relationship Id="rId21" Type="http://schemas.openxmlformats.org/officeDocument/2006/relationships/image" Target="../media/image53.png"/><Relationship Id="rId7" Type="http://schemas.microsoft.com/office/2007/relationships/hdphoto" Target="../media/hdphoto1.wdp"/><Relationship Id="rId12" Type="http://schemas.openxmlformats.org/officeDocument/2006/relationships/hyperlink" Target="https://www.analog.com/en/products/ltm4620a.html" TargetMode="External"/><Relationship Id="rId17" Type="http://schemas.openxmlformats.org/officeDocument/2006/relationships/slide" Target="slide6.xml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://www.linear.com/product/LTM8001" TargetMode="External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11" Type="http://schemas.openxmlformats.org/officeDocument/2006/relationships/hyperlink" Target="http://www.linear.com/product/LTM4628" TargetMode="External"/><Relationship Id="rId24" Type="http://schemas.openxmlformats.org/officeDocument/2006/relationships/image" Target="../media/image56.png"/><Relationship Id="rId5" Type="http://schemas.openxmlformats.org/officeDocument/2006/relationships/slide" Target="slide1.xml"/><Relationship Id="rId15" Type="http://schemas.openxmlformats.org/officeDocument/2006/relationships/hyperlink" Target="http://www.linear.com/product/LTM4634" TargetMode="External"/><Relationship Id="rId23" Type="http://schemas.openxmlformats.org/officeDocument/2006/relationships/image" Target="../media/image55.png"/><Relationship Id="rId10" Type="http://schemas.openxmlformats.org/officeDocument/2006/relationships/hyperlink" Target="http://www.linear.com/product/LTM4616" TargetMode="External"/><Relationship Id="rId19" Type="http://schemas.openxmlformats.org/officeDocument/2006/relationships/slide" Target="slide8.xml"/><Relationship Id="rId4" Type="http://schemas.openxmlformats.org/officeDocument/2006/relationships/image" Target="../media/image51.png"/><Relationship Id="rId9" Type="http://schemas.openxmlformats.org/officeDocument/2006/relationships/hyperlink" Target="http://www.linear.com/product/LTM4619" TargetMode="External"/><Relationship Id="rId14" Type="http://schemas.openxmlformats.org/officeDocument/2006/relationships/hyperlink" Target="http://www.linear.com/product/LTM4633" TargetMode="External"/><Relationship Id="rId22" Type="http://schemas.openxmlformats.org/officeDocument/2006/relationships/image" Target="../media/image54.png"/><Relationship Id="rId27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4607" TargetMode="External"/><Relationship Id="rId13" Type="http://schemas.openxmlformats.org/officeDocument/2006/relationships/image" Target="../media/image60.png"/><Relationship Id="rId18" Type="http://schemas.openxmlformats.org/officeDocument/2006/relationships/image" Target="../media/image49.svg"/><Relationship Id="rId3" Type="http://schemas.openxmlformats.org/officeDocument/2006/relationships/slide" Target="slide1.xml"/><Relationship Id="rId7" Type="http://schemas.openxmlformats.org/officeDocument/2006/relationships/hyperlink" Target="http://www.linear.com/product/LTM8055" TargetMode="External"/><Relationship Id="rId12" Type="http://schemas.openxmlformats.org/officeDocument/2006/relationships/image" Target="../media/image59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8056" TargetMode="External"/><Relationship Id="rId11" Type="http://schemas.openxmlformats.org/officeDocument/2006/relationships/image" Target="../media/image58.png"/><Relationship Id="rId5" Type="http://schemas.microsoft.com/office/2007/relationships/hdphoto" Target="../media/hdphoto1.wdp"/><Relationship Id="rId15" Type="http://schemas.openxmlformats.org/officeDocument/2006/relationships/slide" Target="slide6.xml"/><Relationship Id="rId10" Type="http://schemas.openxmlformats.org/officeDocument/2006/relationships/hyperlink" Target="http://www.linear.com/product/LTM4605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://www.linear.com/product/LTM4609" TargetMode="External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4686.html" TargetMode="External"/><Relationship Id="rId13" Type="http://schemas.openxmlformats.org/officeDocument/2006/relationships/image" Target="../media/image63.png"/><Relationship Id="rId3" Type="http://schemas.openxmlformats.org/officeDocument/2006/relationships/slide" Target="slide1.xml"/><Relationship Id="rId7" Type="http://schemas.openxmlformats.org/officeDocument/2006/relationships/hyperlink" Target="http://www.linear.com/product/LTM4675" TargetMode="External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inear.com/product/LTM8064" TargetMode="External"/><Relationship Id="rId11" Type="http://schemas.openxmlformats.org/officeDocument/2006/relationships/image" Target="../media/image61.png"/><Relationship Id="rId5" Type="http://schemas.microsoft.com/office/2007/relationships/hdphoto" Target="../media/hdphoto1.wdp"/><Relationship Id="rId15" Type="http://schemas.openxmlformats.org/officeDocument/2006/relationships/image" Target="../media/image65.png"/><Relationship Id="rId10" Type="http://schemas.openxmlformats.org/officeDocument/2006/relationships/hyperlink" Target="https://www.analog.com/en/products/ltm8060.html#product-overview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www.analog.com/en/products/ltm4686b.html" TargetMode="External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BAC-DFD7-41E0-9A00-6222D94A3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47" y="245445"/>
            <a:ext cx="10515600" cy="69900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Search by µModule Regulator Package </a:t>
            </a:r>
            <a:r>
              <a:rPr lang="en-US" sz="2200" b="1" dirty="0"/>
              <a:t>(click on </a:t>
            </a:r>
            <a:r>
              <a:rPr lang="en-US" sz="2200" b="1" dirty="0">
                <a:solidFill>
                  <a:schemeClr val="accent6"/>
                </a:solidFill>
              </a:rPr>
              <a:t>green</a:t>
            </a:r>
            <a:r>
              <a:rPr lang="en-US" sz="2200" b="1" dirty="0"/>
              <a:t> boxes)</a:t>
            </a:r>
            <a:br>
              <a:rPr lang="en-US" sz="2200" b="1" dirty="0"/>
            </a:br>
            <a:r>
              <a:rPr lang="en-US" sz="1600" dirty="0"/>
              <a:t>(For simplicity, illustrations depict both BGA and LGA packages)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292B11-F194-4BF5-8CEB-4CC2476F384C}"/>
              </a:ext>
            </a:extLst>
          </p:cNvPr>
          <p:cNvSpPr/>
          <p:nvPr/>
        </p:nvSpPr>
        <p:spPr>
          <a:xfrm rot="10800000" flipH="1">
            <a:off x="932575" y="4167701"/>
            <a:ext cx="10972800" cy="626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B4F9C-66B2-4233-B463-B0BAF513656F}"/>
              </a:ext>
            </a:extLst>
          </p:cNvPr>
          <p:cNvSpPr/>
          <p:nvPr/>
        </p:nvSpPr>
        <p:spPr>
          <a:xfrm>
            <a:off x="1292415" y="4236973"/>
            <a:ext cx="192024" cy="731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A53CDE-CB8B-47F8-8E33-B9218CB855E1}"/>
              </a:ext>
            </a:extLst>
          </p:cNvPr>
          <p:cNvSpPr txBox="1"/>
          <p:nvPr/>
        </p:nvSpPr>
        <p:spPr>
          <a:xfrm>
            <a:off x="2584943" y="4179684"/>
            <a:ext cx="4613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1.8mm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CE082C6-6E54-45A2-9524-6B6F3C1AD32E}"/>
              </a:ext>
            </a:extLst>
          </p:cNvPr>
          <p:cNvSpPr txBox="1"/>
          <p:nvPr/>
        </p:nvSpPr>
        <p:spPr>
          <a:xfrm>
            <a:off x="3368653" y="3988357"/>
            <a:ext cx="4613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2.8mm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2D5BAFA-7586-41AF-8F80-B7566E93884E}"/>
              </a:ext>
            </a:extLst>
          </p:cNvPr>
          <p:cNvSpPr/>
          <p:nvPr/>
        </p:nvSpPr>
        <p:spPr>
          <a:xfrm>
            <a:off x="3499784" y="4010660"/>
            <a:ext cx="402336" cy="146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3E13F8D-26A9-4440-B77E-FE4082A7BAFE}"/>
              </a:ext>
            </a:extLst>
          </p:cNvPr>
          <p:cNvGrpSpPr/>
          <p:nvPr/>
        </p:nvGrpSpPr>
        <p:grpSpPr>
          <a:xfrm>
            <a:off x="10760081" y="3641923"/>
            <a:ext cx="960120" cy="513446"/>
            <a:chOff x="6415852" y="4283594"/>
            <a:chExt cx="960120" cy="513446"/>
          </a:xfrm>
        </p:grpSpPr>
        <p:sp>
          <p:nvSpPr>
            <p:cNvPr id="62" name="Rectangle 61">
              <a:hlinkClick r:id="rId2" action="ppaction://hlinksldjump"/>
              <a:extLst>
                <a:ext uri="{FF2B5EF4-FFF2-40B4-BE49-F238E27FC236}">
                  <a16:creationId xmlns:a16="http://schemas.microsoft.com/office/drawing/2014/main" id="{B6813DF5-F4E9-49C3-8082-C39CB5C73C02}"/>
                </a:ext>
              </a:extLst>
            </p:cNvPr>
            <p:cNvSpPr/>
            <p:nvPr/>
          </p:nvSpPr>
          <p:spPr>
            <a:xfrm>
              <a:off x="6415852" y="4650736"/>
              <a:ext cx="960120" cy="1463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hlinkClick r:id="rId2" action="ppaction://hlinksldjump"/>
              <a:extLst>
                <a:ext uri="{FF2B5EF4-FFF2-40B4-BE49-F238E27FC236}">
                  <a16:creationId xmlns:a16="http://schemas.microsoft.com/office/drawing/2014/main" id="{CD261F7A-8636-4D60-938D-C8319328D309}"/>
                </a:ext>
              </a:extLst>
            </p:cNvPr>
            <p:cNvSpPr/>
            <p:nvPr/>
          </p:nvSpPr>
          <p:spPr>
            <a:xfrm>
              <a:off x="6415852" y="4283594"/>
              <a:ext cx="960120" cy="356616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6B83C65-3B57-40F4-8559-F94C79ED697E}"/>
              </a:ext>
            </a:extLst>
          </p:cNvPr>
          <p:cNvGrpSpPr/>
          <p:nvPr/>
        </p:nvGrpSpPr>
        <p:grpSpPr>
          <a:xfrm>
            <a:off x="9318184" y="3684874"/>
            <a:ext cx="1024128" cy="475482"/>
            <a:chOff x="7791262" y="4376420"/>
            <a:chExt cx="1024128" cy="475482"/>
          </a:xfrm>
        </p:grpSpPr>
        <p:sp>
          <p:nvSpPr>
            <p:cNvPr id="64" name="Rectangle 63">
              <a:hlinkClick r:id="rId3" action="ppaction://hlinksldjump"/>
              <a:extLst>
                <a:ext uri="{FF2B5EF4-FFF2-40B4-BE49-F238E27FC236}">
                  <a16:creationId xmlns:a16="http://schemas.microsoft.com/office/drawing/2014/main" id="{CC8C42DD-13DA-4651-A61C-B1E1D7BF7D9B}"/>
                </a:ext>
              </a:extLst>
            </p:cNvPr>
            <p:cNvSpPr/>
            <p:nvPr/>
          </p:nvSpPr>
          <p:spPr>
            <a:xfrm>
              <a:off x="7791262" y="4650734"/>
              <a:ext cx="1024128" cy="20116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: Rounded Corners 64">
              <a:hlinkClick r:id="rId3" action="ppaction://hlinksldjump"/>
              <a:extLst>
                <a:ext uri="{FF2B5EF4-FFF2-40B4-BE49-F238E27FC236}">
                  <a16:creationId xmlns:a16="http://schemas.microsoft.com/office/drawing/2014/main" id="{ED23CC79-9DFD-4F1D-8DB1-33670C6D81E5}"/>
                </a:ext>
              </a:extLst>
            </p:cNvPr>
            <p:cNvSpPr/>
            <p:nvPr/>
          </p:nvSpPr>
          <p:spPr>
            <a:xfrm>
              <a:off x="7791262" y="4376420"/>
              <a:ext cx="1024128" cy="265176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D4FAEEA-BFBB-4764-9689-5F83D882B591}"/>
              </a:ext>
            </a:extLst>
          </p:cNvPr>
          <p:cNvGrpSpPr/>
          <p:nvPr/>
        </p:nvGrpSpPr>
        <p:grpSpPr>
          <a:xfrm>
            <a:off x="4132069" y="3903019"/>
            <a:ext cx="402336" cy="258068"/>
            <a:chOff x="3265487" y="4512226"/>
            <a:chExt cx="402336" cy="25806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1A29ECD-C0EA-48F4-9A8A-D5FEB32D9173}"/>
                </a:ext>
              </a:extLst>
            </p:cNvPr>
            <p:cNvSpPr/>
            <p:nvPr/>
          </p:nvSpPr>
          <p:spPr>
            <a:xfrm>
              <a:off x="3265487" y="4651422"/>
              <a:ext cx="402336" cy="1188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906EED12-EABE-401A-8D8B-AC6A0026C1E5}"/>
                </a:ext>
              </a:extLst>
            </p:cNvPr>
            <p:cNvSpPr/>
            <p:nvPr/>
          </p:nvSpPr>
          <p:spPr>
            <a:xfrm>
              <a:off x="3297491" y="4512226"/>
              <a:ext cx="338328" cy="128016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8" name="TextBox 107">
            <a:hlinkClick r:id="rId2" action="ppaction://hlinksldjump"/>
            <a:extLst>
              <a:ext uri="{FF2B5EF4-FFF2-40B4-BE49-F238E27FC236}">
                <a16:creationId xmlns:a16="http://schemas.microsoft.com/office/drawing/2014/main" id="{AE6AF271-92E0-442F-B550-98B9A9BCB700}"/>
              </a:ext>
            </a:extLst>
          </p:cNvPr>
          <p:cNvSpPr txBox="1"/>
          <p:nvPr/>
        </p:nvSpPr>
        <p:spPr>
          <a:xfrm>
            <a:off x="10752735" y="2973130"/>
            <a:ext cx="9601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15 x 22mm CoP</a:t>
            </a:r>
          </a:p>
        </p:txBody>
      </p:sp>
      <p:sp>
        <p:nvSpPr>
          <p:cNvPr id="112" name="TextBox 111">
            <a:hlinkClick r:id="rId4" action="ppaction://hlinksldjump"/>
            <a:extLst>
              <a:ext uri="{FF2B5EF4-FFF2-40B4-BE49-F238E27FC236}">
                <a16:creationId xmlns:a16="http://schemas.microsoft.com/office/drawing/2014/main" id="{2906C64E-8606-41EA-A3FD-93447C9BF52D}"/>
              </a:ext>
            </a:extLst>
          </p:cNvPr>
          <p:cNvSpPr txBox="1"/>
          <p:nvPr/>
        </p:nvSpPr>
        <p:spPr>
          <a:xfrm>
            <a:off x="7999321" y="2608619"/>
            <a:ext cx="9601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15 x 15mm</a:t>
            </a:r>
          </a:p>
        </p:txBody>
      </p:sp>
      <p:sp>
        <p:nvSpPr>
          <p:cNvPr id="107" name="TextBox 106">
            <a:hlinkClick r:id="rId3" action="ppaction://hlinksldjump"/>
            <a:extLst>
              <a:ext uri="{FF2B5EF4-FFF2-40B4-BE49-F238E27FC236}">
                <a16:creationId xmlns:a16="http://schemas.microsoft.com/office/drawing/2014/main" id="{2262CA99-6DCE-4DDF-A617-9F067721ABD5}"/>
              </a:ext>
            </a:extLst>
          </p:cNvPr>
          <p:cNvSpPr txBox="1"/>
          <p:nvPr/>
        </p:nvSpPr>
        <p:spPr>
          <a:xfrm>
            <a:off x="9318184" y="2978381"/>
            <a:ext cx="1024128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16 x 16mm CoP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15B5F2-ED8E-4C26-B551-C28E95212D72}"/>
              </a:ext>
            </a:extLst>
          </p:cNvPr>
          <p:cNvGrpSpPr/>
          <p:nvPr/>
        </p:nvGrpSpPr>
        <p:grpSpPr>
          <a:xfrm>
            <a:off x="10760081" y="3362691"/>
            <a:ext cx="960120" cy="182880"/>
            <a:chOff x="9457527" y="1753761"/>
            <a:chExt cx="1207958" cy="18288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15B0337-4AD1-4FEB-A114-36CDC9C336BC}"/>
                </a:ext>
              </a:extLst>
            </p:cNvPr>
            <p:cNvCxnSpPr/>
            <p:nvPr/>
          </p:nvCxnSpPr>
          <p:spPr>
            <a:xfrm>
              <a:off x="9457527" y="1846053"/>
              <a:ext cx="1207958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F86611F-1052-4C9A-A140-7E94EDBAC38E}"/>
                </a:ext>
              </a:extLst>
            </p:cNvPr>
            <p:cNvCxnSpPr/>
            <p:nvPr/>
          </p:nvCxnSpPr>
          <p:spPr>
            <a:xfrm>
              <a:off x="9457527" y="175376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0819414-1742-43EC-84C6-F0ACAABAE5E1}"/>
                </a:ext>
              </a:extLst>
            </p:cNvPr>
            <p:cNvCxnSpPr/>
            <p:nvPr/>
          </p:nvCxnSpPr>
          <p:spPr>
            <a:xfrm>
              <a:off x="10665485" y="175376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F791B3-214A-463D-854F-0746FB317DB9}"/>
              </a:ext>
            </a:extLst>
          </p:cNvPr>
          <p:cNvGrpSpPr/>
          <p:nvPr/>
        </p:nvGrpSpPr>
        <p:grpSpPr>
          <a:xfrm>
            <a:off x="9318184" y="3372852"/>
            <a:ext cx="1024128" cy="182944"/>
            <a:chOff x="7911537" y="2002891"/>
            <a:chExt cx="1280160" cy="182944"/>
          </a:xfrm>
        </p:grpSpPr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B71F580B-D6BD-414D-9851-1686C1105D61}"/>
                </a:ext>
              </a:extLst>
            </p:cNvPr>
            <p:cNvCxnSpPr/>
            <p:nvPr/>
          </p:nvCxnSpPr>
          <p:spPr>
            <a:xfrm>
              <a:off x="7911537" y="2088920"/>
              <a:ext cx="1280160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02F3467-20DF-406E-AF55-CF6E4C2C0F86}"/>
                </a:ext>
              </a:extLst>
            </p:cNvPr>
            <p:cNvCxnSpPr/>
            <p:nvPr/>
          </p:nvCxnSpPr>
          <p:spPr>
            <a:xfrm>
              <a:off x="7912148" y="200289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6F05793-BA4D-4E90-B76A-C52B82256174}"/>
                </a:ext>
              </a:extLst>
            </p:cNvPr>
            <p:cNvCxnSpPr/>
            <p:nvPr/>
          </p:nvCxnSpPr>
          <p:spPr>
            <a:xfrm>
              <a:off x="9188965" y="2002955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Rectangle 116">
            <a:hlinkClick r:id="rId3" action="ppaction://hlinksldjump"/>
            <a:extLst>
              <a:ext uri="{FF2B5EF4-FFF2-40B4-BE49-F238E27FC236}">
                <a16:creationId xmlns:a16="http://schemas.microsoft.com/office/drawing/2014/main" id="{1E9A6D75-35ED-4573-B4AB-D2C81113F10D}"/>
              </a:ext>
            </a:extLst>
          </p:cNvPr>
          <p:cNvSpPr/>
          <p:nvPr/>
        </p:nvSpPr>
        <p:spPr>
          <a:xfrm>
            <a:off x="8001690" y="3881928"/>
            <a:ext cx="960120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87B120A-8F95-43A0-862F-E383A3DC5EE6}"/>
              </a:ext>
            </a:extLst>
          </p:cNvPr>
          <p:cNvGrpSpPr/>
          <p:nvPr/>
        </p:nvGrpSpPr>
        <p:grpSpPr>
          <a:xfrm>
            <a:off x="7999321" y="3376695"/>
            <a:ext cx="960120" cy="182944"/>
            <a:chOff x="7911537" y="2002891"/>
            <a:chExt cx="1280160" cy="182944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855D4A1-B087-49F9-8855-0081703B1BA6}"/>
                </a:ext>
              </a:extLst>
            </p:cNvPr>
            <p:cNvCxnSpPr/>
            <p:nvPr/>
          </p:nvCxnSpPr>
          <p:spPr>
            <a:xfrm>
              <a:off x="7911537" y="2088920"/>
              <a:ext cx="1280160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F495633-5680-4A73-B02A-36B781560FDE}"/>
                </a:ext>
              </a:extLst>
            </p:cNvPr>
            <p:cNvCxnSpPr/>
            <p:nvPr/>
          </p:nvCxnSpPr>
          <p:spPr>
            <a:xfrm>
              <a:off x="7912148" y="200289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A186C95-6590-4C46-B86B-179410FA3FF4}"/>
                </a:ext>
              </a:extLst>
            </p:cNvPr>
            <p:cNvCxnSpPr/>
            <p:nvPr/>
          </p:nvCxnSpPr>
          <p:spPr>
            <a:xfrm>
              <a:off x="9188965" y="2002955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hlinkClick r:id="rId5" action="ppaction://hlinksldjump"/>
            <a:extLst>
              <a:ext uri="{FF2B5EF4-FFF2-40B4-BE49-F238E27FC236}">
                <a16:creationId xmlns:a16="http://schemas.microsoft.com/office/drawing/2014/main" id="{1BE6C1B8-506B-4CB5-AF5A-E8474A5BAEA4}"/>
              </a:ext>
            </a:extLst>
          </p:cNvPr>
          <p:cNvSpPr txBox="1"/>
          <p:nvPr/>
        </p:nvSpPr>
        <p:spPr>
          <a:xfrm>
            <a:off x="7999321" y="2981649"/>
            <a:ext cx="9601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16 x 16mm</a:t>
            </a:r>
          </a:p>
        </p:txBody>
      </p:sp>
      <p:sp>
        <p:nvSpPr>
          <p:cNvPr id="123" name="Rectangle 122">
            <a:hlinkClick r:id="rId3" action="ppaction://hlinksldjump"/>
            <a:extLst>
              <a:ext uri="{FF2B5EF4-FFF2-40B4-BE49-F238E27FC236}">
                <a16:creationId xmlns:a16="http://schemas.microsoft.com/office/drawing/2014/main" id="{0F41B834-A02F-4958-88AB-CF9CD44019F8}"/>
              </a:ext>
            </a:extLst>
          </p:cNvPr>
          <p:cNvSpPr/>
          <p:nvPr/>
        </p:nvSpPr>
        <p:spPr>
          <a:xfrm>
            <a:off x="6563083" y="3884527"/>
            <a:ext cx="758952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id="{D4383032-EF8C-4226-97CD-A2A0CDFA2C7D}"/>
              </a:ext>
            </a:extLst>
          </p:cNvPr>
          <p:cNvSpPr txBox="1"/>
          <p:nvPr/>
        </p:nvSpPr>
        <p:spPr>
          <a:xfrm>
            <a:off x="1154742" y="2981648"/>
            <a:ext cx="64008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3 x 4mm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BD130DB-052B-430D-837D-21466A711781}"/>
              </a:ext>
            </a:extLst>
          </p:cNvPr>
          <p:cNvGrpSpPr/>
          <p:nvPr/>
        </p:nvGrpSpPr>
        <p:grpSpPr>
          <a:xfrm>
            <a:off x="1288734" y="3923308"/>
            <a:ext cx="192024" cy="91440"/>
            <a:chOff x="7911537" y="1990895"/>
            <a:chExt cx="256032" cy="91440"/>
          </a:xfrm>
        </p:grpSpPr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16BA3F83-8686-486A-8CFD-28EE193E7A3B}"/>
                </a:ext>
              </a:extLst>
            </p:cNvPr>
            <p:cNvCxnSpPr/>
            <p:nvPr/>
          </p:nvCxnSpPr>
          <p:spPr>
            <a:xfrm>
              <a:off x="7911537" y="2039496"/>
              <a:ext cx="256032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312D97B-1DD9-4FF0-A1EA-381BFD80A851}"/>
                </a:ext>
              </a:extLst>
            </p:cNvPr>
            <p:cNvCxnSpPr/>
            <p:nvPr/>
          </p:nvCxnSpPr>
          <p:spPr>
            <a:xfrm>
              <a:off x="7912148" y="1990895"/>
              <a:ext cx="0" cy="9144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63E8DB3-6033-4663-86E2-7A028CE7734C}"/>
                </a:ext>
              </a:extLst>
            </p:cNvPr>
            <p:cNvCxnSpPr/>
            <p:nvPr/>
          </p:nvCxnSpPr>
          <p:spPr>
            <a:xfrm>
              <a:off x="8167569" y="1990895"/>
              <a:ext cx="0" cy="9144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9FC479B-F43C-4861-B2C0-220BC05FB406}"/>
              </a:ext>
            </a:extLst>
          </p:cNvPr>
          <p:cNvSpPr/>
          <p:nvPr/>
        </p:nvSpPr>
        <p:spPr>
          <a:xfrm>
            <a:off x="2176257" y="3881049"/>
            <a:ext cx="256032" cy="274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>
            <a:hlinkClick r:id="rId7" action="ppaction://hlinksldjump"/>
            <a:extLst>
              <a:ext uri="{FF2B5EF4-FFF2-40B4-BE49-F238E27FC236}">
                <a16:creationId xmlns:a16="http://schemas.microsoft.com/office/drawing/2014/main" id="{6B5E5DA4-41BD-4FF7-A2AB-3F9853EB041D}"/>
              </a:ext>
            </a:extLst>
          </p:cNvPr>
          <p:cNvSpPr txBox="1"/>
          <p:nvPr/>
        </p:nvSpPr>
        <p:spPr>
          <a:xfrm>
            <a:off x="2235545" y="2978381"/>
            <a:ext cx="64008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4 x 4mm</a:t>
            </a:r>
          </a:p>
        </p:txBody>
      </p:sp>
      <p:sp>
        <p:nvSpPr>
          <p:cNvPr id="140" name="TextBox 139">
            <a:hlinkClick r:id="rId8" action="ppaction://hlinksldjump"/>
            <a:extLst>
              <a:ext uri="{FF2B5EF4-FFF2-40B4-BE49-F238E27FC236}">
                <a16:creationId xmlns:a16="http://schemas.microsoft.com/office/drawing/2014/main" id="{58B3F90B-710A-415F-B6EC-C69348145BD5}"/>
              </a:ext>
            </a:extLst>
          </p:cNvPr>
          <p:cNvSpPr txBox="1"/>
          <p:nvPr/>
        </p:nvSpPr>
        <p:spPr>
          <a:xfrm>
            <a:off x="3412643" y="2602528"/>
            <a:ext cx="11887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6.25 x 6.25mm</a:t>
            </a:r>
          </a:p>
        </p:txBody>
      </p:sp>
      <p:sp>
        <p:nvSpPr>
          <p:cNvPr id="141" name="TextBox 140">
            <a:hlinkClick r:id="rId9" action="ppaction://hlinksldjump"/>
            <a:extLst>
              <a:ext uri="{FF2B5EF4-FFF2-40B4-BE49-F238E27FC236}">
                <a16:creationId xmlns:a16="http://schemas.microsoft.com/office/drawing/2014/main" id="{F39F5850-997E-4B86-BC66-59E5E9C70568}"/>
              </a:ext>
            </a:extLst>
          </p:cNvPr>
          <p:cNvSpPr txBox="1"/>
          <p:nvPr/>
        </p:nvSpPr>
        <p:spPr>
          <a:xfrm>
            <a:off x="6462499" y="1852517"/>
            <a:ext cx="9601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9 x 11.25mm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E917724-3F09-410F-B151-CFC34C3FD9A0}"/>
              </a:ext>
            </a:extLst>
          </p:cNvPr>
          <p:cNvSpPr/>
          <p:nvPr/>
        </p:nvSpPr>
        <p:spPr>
          <a:xfrm>
            <a:off x="5230052" y="4005213"/>
            <a:ext cx="576072" cy="155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>
            <a:hlinkClick r:id="rId10" action="ppaction://hlinksldjump"/>
            <a:extLst>
              <a:ext uri="{FF2B5EF4-FFF2-40B4-BE49-F238E27FC236}">
                <a16:creationId xmlns:a16="http://schemas.microsoft.com/office/drawing/2014/main" id="{DF5B3651-F14B-4320-A0D4-253547C8E4A3}"/>
              </a:ext>
            </a:extLst>
          </p:cNvPr>
          <p:cNvSpPr txBox="1"/>
          <p:nvPr/>
        </p:nvSpPr>
        <p:spPr>
          <a:xfrm>
            <a:off x="5035319" y="2602528"/>
            <a:ext cx="100584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6.25 x 9mm</a:t>
            </a:r>
          </a:p>
        </p:txBody>
      </p:sp>
      <p:sp>
        <p:nvSpPr>
          <p:cNvPr id="149" name="TextBox 148">
            <a:hlinkClick r:id="rId11" action="ppaction://hlinksldjump"/>
            <a:extLst>
              <a:ext uri="{FF2B5EF4-FFF2-40B4-BE49-F238E27FC236}">
                <a16:creationId xmlns:a16="http://schemas.microsoft.com/office/drawing/2014/main" id="{C239BC9F-482A-4BCE-98DF-E69D6C3E7AC3}"/>
              </a:ext>
            </a:extLst>
          </p:cNvPr>
          <p:cNvSpPr txBox="1"/>
          <p:nvPr/>
        </p:nvSpPr>
        <p:spPr>
          <a:xfrm>
            <a:off x="5035319" y="2981649"/>
            <a:ext cx="100584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6.25 x 11.25mm</a:t>
            </a:r>
          </a:p>
        </p:txBody>
      </p:sp>
      <p:sp>
        <p:nvSpPr>
          <p:cNvPr id="150" name="TextBox 149">
            <a:hlinkClick r:id="rId12" action="ppaction://hlinksldjump"/>
            <a:extLst>
              <a:ext uri="{FF2B5EF4-FFF2-40B4-BE49-F238E27FC236}">
                <a16:creationId xmlns:a16="http://schemas.microsoft.com/office/drawing/2014/main" id="{14B6DC9A-E826-4BE5-8EF3-C840C90AFAE2}"/>
              </a:ext>
            </a:extLst>
          </p:cNvPr>
          <p:cNvSpPr txBox="1"/>
          <p:nvPr/>
        </p:nvSpPr>
        <p:spPr>
          <a:xfrm>
            <a:off x="6462499" y="2229028"/>
            <a:ext cx="9601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9 x 1</a:t>
            </a:r>
            <a:r>
              <a:rPr lang="en-US" altLang="zh-CN" sz="950" b="1" dirty="0"/>
              <a:t>5</a:t>
            </a:r>
            <a:r>
              <a:rPr lang="en-US" sz="950" b="1" dirty="0"/>
              <a:t>mm</a:t>
            </a:r>
          </a:p>
        </p:txBody>
      </p:sp>
      <p:sp>
        <p:nvSpPr>
          <p:cNvPr id="151" name="TextBox 150">
            <a:hlinkClick r:id="rId13" action="ppaction://hlinksldjump"/>
            <a:extLst>
              <a:ext uri="{FF2B5EF4-FFF2-40B4-BE49-F238E27FC236}">
                <a16:creationId xmlns:a16="http://schemas.microsoft.com/office/drawing/2014/main" id="{B2CE154F-BE3A-4A98-B865-B9D37CB58BEB}"/>
              </a:ext>
            </a:extLst>
          </p:cNvPr>
          <p:cNvSpPr txBox="1"/>
          <p:nvPr/>
        </p:nvSpPr>
        <p:spPr>
          <a:xfrm>
            <a:off x="6462499" y="2602529"/>
            <a:ext cx="9601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950" b="1" dirty="0"/>
              <a:t>11.25</a:t>
            </a:r>
            <a:r>
              <a:rPr lang="en-US" sz="950" b="1" dirty="0"/>
              <a:t> x 1</a:t>
            </a:r>
            <a:r>
              <a:rPr lang="en-US" altLang="zh-CN" sz="950" b="1" dirty="0"/>
              <a:t>5</a:t>
            </a:r>
            <a:r>
              <a:rPr lang="en-US" sz="950" b="1" dirty="0"/>
              <a:t>mm</a:t>
            </a:r>
          </a:p>
        </p:txBody>
      </p:sp>
      <p:sp>
        <p:nvSpPr>
          <p:cNvPr id="152" name="TextBox 151">
            <a:hlinkClick r:id="rId14" action="ppaction://hlinksldjump"/>
            <a:extLst>
              <a:ext uri="{FF2B5EF4-FFF2-40B4-BE49-F238E27FC236}">
                <a16:creationId xmlns:a16="http://schemas.microsoft.com/office/drawing/2014/main" id="{30683AD7-F70C-490E-9B45-02EDB2BBBB6B}"/>
              </a:ext>
            </a:extLst>
          </p:cNvPr>
          <p:cNvSpPr txBox="1"/>
          <p:nvPr/>
        </p:nvSpPr>
        <p:spPr>
          <a:xfrm>
            <a:off x="6466296" y="2976030"/>
            <a:ext cx="9601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950" b="1" dirty="0"/>
              <a:t>11.9</a:t>
            </a:r>
            <a:r>
              <a:rPr lang="en-US" sz="950" b="1" dirty="0"/>
              <a:t> x 1</a:t>
            </a:r>
            <a:r>
              <a:rPr lang="en-US" altLang="zh-CN" sz="950" b="1" dirty="0"/>
              <a:t>6</a:t>
            </a:r>
            <a:r>
              <a:rPr lang="en-US" sz="950" b="1" dirty="0"/>
              <a:t>mm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E97E0C4-A734-42DF-ADE6-1A70836F7E06}"/>
              </a:ext>
            </a:extLst>
          </p:cNvPr>
          <p:cNvGrpSpPr/>
          <p:nvPr/>
        </p:nvGrpSpPr>
        <p:grpSpPr>
          <a:xfrm>
            <a:off x="2176257" y="3730145"/>
            <a:ext cx="256032" cy="91440"/>
            <a:chOff x="7911537" y="1990895"/>
            <a:chExt cx="341376" cy="91440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2DE31A99-FD72-499F-8CC8-48E0848BA56C}"/>
                </a:ext>
              </a:extLst>
            </p:cNvPr>
            <p:cNvCxnSpPr/>
            <p:nvPr/>
          </p:nvCxnSpPr>
          <p:spPr>
            <a:xfrm>
              <a:off x="7911537" y="2039496"/>
              <a:ext cx="341376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D803ED7-3EE4-447B-805F-28C8C9127B17}"/>
                </a:ext>
              </a:extLst>
            </p:cNvPr>
            <p:cNvCxnSpPr/>
            <p:nvPr/>
          </p:nvCxnSpPr>
          <p:spPr>
            <a:xfrm>
              <a:off x="7912148" y="1990895"/>
              <a:ext cx="0" cy="9144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66B6A0E-8DFF-4E52-951B-A8831A1415B1}"/>
                </a:ext>
              </a:extLst>
            </p:cNvPr>
            <p:cNvCxnSpPr/>
            <p:nvPr/>
          </p:nvCxnSpPr>
          <p:spPr>
            <a:xfrm>
              <a:off x="8244369" y="1990895"/>
              <a:ext cx="0" cy="9144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>
            <a:hlinkClick r:id="rId15" action="ppaction://hlinksldjump"/>
            <a:extLst>
              <a:ext uri="{FF2B5EF4-FFF2-40B4-BE49-F238E27FC236}">
                <a16:creationId xmlns:a16="http://schemas.microsoft.com/office/drawing/2014/main" id="{B3B114F3-3C3F-4E34-92E0-9BE76A38B6BF}"/>
              </a:ext>
            </a:extLst>
          </p:cNvPr>
          <p:cNvSpPr txBox="1"/>
          <p:nvPr/>
        </p:nvSpPr>
        <p:spPr>
          <a:xfrm>
            <a:off x="3412643" y="2981648"/>
            <a:ext cx="1188720" cy="2385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6.25 x 6.25mm CoP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80B16A3-90C2-4F74-988D-F3B7531783A4}"/>
              </a:ext>
            </a:extLst>
          </p:cNvPr>
          <p:cNvGrpSpPr/>
          <p:nvPr/>
        </p:nvGrpSpPr>
        <p:grpSpPr>
          <a:xfrm>
            <a:off x="6563083" y="3357841"/>
            <a:ext cx="758952" cy="187730"/>
            <a:chOff x="7911537" y="1998041"/>
            <a:chExt cx="1011936" cy="187730"/>
          </a:xfrm>
        </p:grpSpPr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EF70F2A0-6000-4020-B2FE-F614EEC83B3F}"/>
                </a:ext>
              </a:extLst>
            </p:cNvPr>
            <p:cNvCxnSpPr/>
            <p:nvPr/>
          </p:nvCxnSpPr>
          <p:spPr>
            <a:xfrm>
              <a:off x="7911537" y="2088920"/>
              <a:ext cx="1011936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4E5E2AD-D60D-46E6-9DF2-AAAA485B51E6}"/>
                </a:ext>
              </a:extLst>
            </p:cNvPr>
            <p:cNvCxnSpPr/>
            <p:nvPr/>
          </p:nvCxnSpPr>
          <p:spPr>
            <a:xfrm>
              <a:off x="7912148" y="200289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5B2B7FB-73EB-4E96-9DE2-E08A7E723513}"/>
                </a:ext>
              </a:extLst>
            </p:cNvPr>
            <p:cNvCxnSpPr/>
            <p:nvPr/>
          </p:nvCxnSpPr>
          <p:spPr>
            <a:xfrm>
              <a:off x="8923473" y="199804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20D80F-CA1C-4E9E-B930-9160321F1525}"/>
              </a:ext>
            </a:extLst>
          </p:cNvPr>
          <p:cNvCxnSpPr>
            <a:cxnSpLocks/>
          </p:cNvCxnSpPr>
          <p:nvPr/>
        </p:nvCxnSpPr>
        <p:spPr>
          <a:xfrm rot="10800000">
            <a:off x="710868" y="4322077"/>
            <a:ext cx="548640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angle 215">
            <a:extLst>
              <a:ext uri="{FF2B5EF4-FFF2-40B4-BE49-F238E27FC236}">
                <a16:creationId xmlns:a16="http://schemas.microsoft.com/office/drawing/2014/main" id="{1DA68C44-336A-4185-AC84-3CEBF2113DB2}"/>
              </a:ext>
            </a:extLst>
          </p:cNvPr>
          <p:cNvSpPr/>
          <p:nvPr/>
        </p:nvSpPr>
        <p:spPr>
          <a:xfrm>
            <a:off x="1292415" y="4063333"/>
            <a:ext cx="192024" cy="914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>
            <a:hlinkClick r:id="rId3" action="ppaction://hlinksldjump"/>
            <a:extLst>
              <a:ext uri="{FF2B5EF4-FFF2-40B4-BE49-F238E27FC236}">
                <a16:creationId xmlns:a16="http://schemas.microsoft.com/office/drawing/2014/main" id="{31B04B0E-32BB-4290-A14F-15AB3E49BDA4}"/>
              </a:ext>
            </a:extLst>
          </p:cNvPr>
          <p:cNvSpPr/>
          <p:nvPr/>
        </p:nvSpPr>
        <p:spPr>
          <a:xfrm>
            <a:off x="6563083" y="4237068"/>
            <a:ext cx="758952" cy="1188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ectangle 217">
            <a:hlinkClick r:id="rId3" action="ppaction://hlinksldjump"/>
            <a:extLst>
              <a:ext uri="{FF2B5EF4-FFF2-40B4-BE49-F238E27FC236}">
                <a16:creationId xmlns:a16="http://schemas.microsoft.com/office/drawing/2014/main" id="{A23C8340-B8F7-497F-8D59-4705BABC5A54}"/>
              </a:ext>
            </a:extLst>
          </p:cNvPr>
          <p:cNvSpPr/>
          <p:nvPr/>
        </p:nvSpPr>
        <p:spPr>
          <a:xfrm>
            <a:off x="8005995" y="4239972"/>
            <a:ext cx="960120" cy="1188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230CCBC-025B-48ED-B384-394849DC2A6D}"/>
              </a:ext>
            </a:extLst>
          </p:cNvPr>
          <p:cNvGrpSpPr/>
          <p:nvPr/>
        </p:nvGrpSpPr>
        <p:grpSpPr>
          <a:xfrm>
            <a:off x="5230069" y="3377198"/>
            <a:ext cx="578746" cy="187730"/>
            <a:chOff x="7911537" y="1998041"/>
            <a:chExt cx="771659" cy="187730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A4710C0-2909-46A2-A197-C3F6CC37A5B7}"/>
                </a:ext>
              </a:extLst>
            </p:cNvPr>
            <p:cNvCxnSpPr/>
            <p:nvPr/>
          </p:nvCxnSpPr>
          <p:spPr>
            <a:xfrm>
              <a:off x="7911537" y="2088920"/>
              <a:ext cx="768096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EDB8DCB-2B02-4200-A09A-552248156A0E}"/>
                </a:ext>
              </a:extLst>
            </p:cNvPr>
            <p:cNvCxnSpPr/>
            <p:nvPr/>
          </p:nvCxnSpPr>
          <p:spPr>
            <a:xfrm>
              <a:off x="7912148" y="200289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83339E0-8997-4A33-AB1B-0C4E970EA2D8}"/>
                </a:ext>
              </a:extLst>
            </p:cNvPr>
            <p:cNvCxnSpPr/>
            <p:nvPr/>
          </p:nvCxnSpPr>
          <p:spPr>
            <a:xfrm>
              <a:off x="8683196" y="199804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3C40362-24C2-4622-86C4-B1D681BDA395}"/>
              </a:ext>
            </a:extLst>
          </p:cNvPr>
          <p:cNvGrpSpPr/>
          <p:nvPr/>
        </p:nvGrpSpPr>
        <p:grpSpPr>
          <a:xfrm>
            <a:off x="3496286" y="3708708"/>
            <a:ext cx="402340" cy="187730"/>
            <a:chOff x="7911537" y="1998041"/>
            <a:chExt cx="536446" cy="187730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2592464E-8D99-4844-ADF2-6C4761638E5E}"/>
                </a:ext>
              </a:extLst>
            </p:cNvPr>
            <p:cNvCxnSpPr/>
            <p:nvPr/>
          </p:nvCxnSpPr>
          <p:spPr>
            <a:xfrm>
              <a:off x="7911537" y="2088920"/>
              <a:ext cx="536446" cy="0"/>
            </a:xfrm>
            <a:prstGeom prst="straightConnector1">
              <a:avLst/>
            </a:prstGeom>
            <a:ln w="1905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472FA39-EB19-4220-8B43-EC045DB04845}"/>
                </a:ext>
              </a:extLst>
            </p:cNvPr>
            <p:cNvCxnSpPr/>
            <p:nvPr/>
          </p:nvCxnSpPr>
          <p:spPr>
            <a:xfrm>
              <a:off x="7912148" y="200289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7F3727F-5A2F-4BA3-9C59-46AED77F1CF8}"/>
                </a:ext>
              </a:extLst>
            </p:cNvPr>
            <p:cNvCxnSpPr/>
            <p:nvPr/>
          </p:nvCxnSpPr>
          <p:spPr>
            <a:xfrm>
              <a:off x="8442920" y="1998041"/>
              <a:ext cx="0" cy="18288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ADB2180D-CC8B-4DB7-9E20-2C475B5DCEAA}"/>
              </a:ext>
            </a:extLst>
          </p:cNvPr>
          <p:cNvSpPr/>
          <p:nvPr/>
        </p:nvSpPr>
        <p:spPr>
          <a:xfrm>
            <a:off x="3499784" y="4235624"/>
            <a:ext cx="402336" cy="1188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B44C9B2-7515-46BC-A71F-99E1B1ED2601}"/>
              </a:ext>
            </a:extLst>
          </p:cNvPr>
          <p:cNvSpPr/>
          <p:nvPr/>
        </p:nvSpPr>
        <p:spPr>
          <a:xfrm>
            <a:off x="2175994" y="4240214"/>
            <a:ext cx="256032" cy="1188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F7ED41E-1D6D-40E8-8169-D2D926073942}"/>
              </a:ext>
            </a:extLst>
          </p:cNvPr>
          <p:cNvSpPr/>
          <p:nvPr/>
        </p:nvSpPr>
        <p:spPr>
          <a:xfrm>
            <a:off x="2553437" y="4015058"/>
            <a:ext cx="256032" cy="146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F20D713-739A-4702-9316-6B9EE75D87D5}"/>
              </a:ext>
            </a:extLst>
          </p:cNvPr>
          <p:cNvGrpSpPr/>
          <p:nvPr/>
        </p:nvGrpSpPr>
        <p:grpSpPr>
          <a:xfrm>
            <a:off x="2553190" y="3728919"/>
            <a:ext cx="256032" cy="91440"/>
            <a:chOff x="7911537" y="1990895"/>
            <a:chExt cx="341376" cy="91440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DCDD1346-3A44-49F1-A601-15686B3FF53D}"/>
                </a:ext>
              </a:extLst>
            </p:cNvPr>
            <p:cNvCxnSpPr/>
            <p:nvPr/>
          </p:nvCxnSpPr>
          <p:spPr>
            <a:xfrm>
              <a:off x="7911537" y="2039496"/>
              <a:ext cx="341376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8C3B9EC-7DDA-4E29-8CD5-6822153F1318}"/>
                </a:ext>
              </a:extLst>
            </p:cNvPr>
            <p:cNvCxnSpPr/>
            <p:nvPr/>
          </p:nvCxnSpPr>
          <p:spPr>
            <a:xfrm>
              <a:off x="7912148" y="1990895"/>
              <a:ext cx="0" cy="9144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82AA037-3BA1-4BFB-A816-EA5F0B6FFF56}"/>
                </a:ext>
              </a:extLst>
            </p:cNvPr>
            <p:cNvCxnSpPr/>
            <p:nvPr/>
          </p:nvCxnSpPr>
          <p:spPr>
            <a:xfrm>
              <a:off x="8244369" y="1990895"/>
              <a:ext cx="0" cy="9144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41EBB2EE-A9CF-413D-976E-42B1FD8DF9A6}"/>
              </a:ext>
            </a:extLst>
          </p:cNvPr>
          <p:cNvSpPr txBox="1"/>
          <p:nvPr/>
        </p:nvSpPr>
        <p:spPr>
          <a:xfrm>
            <a:off x="10796" y="2475294"/>
            <a:ext cx="1532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Top Side PCB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DBC80A6-BF0D-41D0-88F0-32D7B9BA0685}"/>
              </a:ext>
            </a:extLst>
          </p:cNvPr>
          <p:cNvSpPr txBox="1"/>
          <p:nvPr/>
        </p:nvSpPr>
        <p:spPr>
          <a:xfrm>
            <a:off x="10796" y="4743660"/>
            <a:ext cx="1811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6"/>
                </a:solidFill>
              </a:rPr>
              <a:t>Bottom Side PCB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2BBA07A-8CFA-481A-9CE2-17870A72F955}"/>
              </a:ext>
            </a:extLst>
          </p:cNvPr>
          <p:cNvCxnSpPr>
            <a:cxnSpLocks/>
          </p:cNvCxnSpPr>
          <p:nvPr/>
        </p:nvCxnSpPr>
        <p:spPr>
          <a:xfrm>
            <a:off x="711325" y="3493235"/>
            <a:ext cx="548640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6C6752BA-96AD-4531-B3AE-3DAF274A4B1C}"/>
              </a:ext>
            </a:extLst>
          </p:cNvPr>
          <p:cNvSpPr txBox="1"/>
          <p:nvPr/>
        </p:nvSpPr>
        <p:spPr>
          <a:xfrm>
            <a:off x="133038" y="3253019"/>
            <a:ext cx="644337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900" b="1" dirty="0"/>
              <a:t>10.34mm </a:t>
            </a:r>
            <a:r>
              <a:rPr lang="en-US" sz="600" b="1" dirty="0"/>
              <a:t>(tallest)</a:t>
            </a:r>
            <a:endParaRPr lang="en-US" sz="900" b="1" dirty="0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6DCABC01-1DCC-4FC8-87D8-297967DFA81C}"/>
              </a:ext>
            </a:extLst>
          </p:cNvPr>
          <p:cNvCxnSpPr>
            <a:cxnSpLocks/>
          </p:cNvCxnSpPr>
          <p:nvPr/>
        </p:nvCxnSpPr>
        <p:spPr>
          <a:xfrm>
            <a:off x="711325" y="4060383"/>
            <a:ext cx="548640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2480137-5227-49FC-96E5-81EA91C16BC1}"/>
              </a:ext>
            </a:extLst>
          </p:cNvPr>
          <p:cNvSpPr txBox="1"/>
          <p:nvPr/>
        </p:nvSpPr>
        <p:spPr>
          <a:xfrm>
            <a:off x="135334" y="4151406"/>
            <a:ext cx="644337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900" b="1" dirty="0"/>
              <a:t>1.18mm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D442A27-F979-4D4E-BC06-D4FED2817B4E}"/>
              </a:ext>
            </a:extLst>
          </p:cNvPr>
          <p:cNvCxnSpPr>
            <a:cxnSpLocks/>
          </p:cNvCxnSpPr>
          <p:nvPr/>
        </p:nvCxnSpPr>
        <p:spPr>
          <a:xfrm rot="10800000">
            <a:off x="710868" y="4389120"/>
            <a:ext cx="548640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B5AB3B2-819B-4481-91F7-94400A670B7B}"/>
              </a:ext>
            </a:extLst>
          </p:cNvPr>
          <p:cNvCxnSpPr>
            <a:cxnSpLocks/>
          </p:cNvCxnSpPr>
          <p:nvPr/>
        </p:nvCxnSpPr>
        <p:spPr>
          <a:xfrm>
            <a:off x="710868" y="3635936"/>
            <a:ext cx="548640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7161F6A4-FB34-4C68-BC0F-A5DA18FB60CD}"/>
              </a:ext>
            </a:extLst>
          </p:cNvPr>
          <p:cNvSpPr txBox="1"/>
          <p:nvPr/>
        </p:nvSpPr>
        <p:spPr>
          <a:xfrm>
            <a:off x="133636" y="3526382"/>
            <a:ext cx="644337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900" b="1" dirty="0"/>
              <a:t>7.87mm</a:t>
            </a:r>
          </a:p>
        </p:txBody>
      </p:sp>
      <p:sp>
        <p:nvSpPr>
          <p:cNvPr id="132" name="TextBox 131">
            <a:hlinkClick r:id="rId16" action="ppaction://hlinksldjump"/>
            <a:extLst>
              <a:ext uri="{FF2B5EF4-FFF2-40B4-BE49-F238E27FC236}">
                <a16:creationId xmlns:a16="http://schemas.microsoft.com/office/drawing/2014/main" id="{F00F8F5D-32B2-4AB2-9C10-7DD061CAD2BC}"/>
              </a:ext>
            </a:extLst>
          </p:cNvPr>
          <p:cNvSpPr txBox="1"/>
          <p:nvPr/>
        </p:nvSpPr>
        <p:spPr>
          <a:xfrm>
            <a:off x="105311" y="3923097"/>
            <a:ext cx="548640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≤1.3mm</a:t>
            </a:r>
          </a:p>
        </p:txBody>
      </p:sp>
      <p:sp>
        <p:nvSpPr>
          <p:cNvPr id="133" name="TextBox 132">
            <a:hlinkClick r:id="rId17" action="ppaction://hlinksldjump"/>
            <a:extLst>
              <a:ext uri="{FF2B5EF4-FFF2-40B4-BE49-F238E27FC236}">
                <a16:creationId xmlns:a16="http://schemas.microsoft.com/office/drawing/2014/main" id="{96FDE995-8FB4-404C-B077-6C37AEDD261B}"/>
              </a:ext>
            </a:extLst>
          </p:cNvPr>
          <p:cNvSpPr txBox="1"/>
          <p:nvPr/>
        </p:nvSpPr>
        <p:spPr>
          <a:xfrm>
            <a:off x="105311" y="4395314"/>
            <a:ext cx="548640" cy="215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&lt;2mm</a:t>
            </a:r>
          </a:p>
        </p:txBody>
      </p:sp>
      <p:pic>
        <p:nvPicPr>
          <p:cNvPr id="6" name="Graphic 5" descr="Bell with solid fill">
            <a:extLst>
              <a:ext uri="{FF2B5EF4-FFF2-40B4-BE49-F238E27FC236}">
                <a16:creationId xmlns:a16="http://schemas.microsoft.com/office/drawing/2014/main" id="{28849F67-D40A-4587-2D64-C6D39D5B72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770468" y="2674858"/>
            <a:ext cx="156090" cy="156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23BA9-D51B-F098-5F78-C3219978272A}"/>
              </a:ext>
            </a:extLst>
          </p:cNvPr>
          <p:cNvSpPr txBox="1"/>
          <p:nvPr/>
        </p:nvSpPr>
        <p:spPr>
          <a:xfrm>
            <a:off x="10848513" y="2675349"/>
            <a:ext cx="100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LTM4683 added!</a:t>
            </a:r>
          </a:p>
        </p:txBody>
      </p:sp>
      <p:pic>
        <p:nvPicPr>
          <p:cNvPr id="10" name="Graphic 9" descr="Bell with solid fill">
            <a:extLst>
              <a:ext uri="{FF2B5EF4-FFF2-40B4-BE49-F238E27FC236}">
                <a16:creationId xmlns:a16="http://schemas.microsoft.com/office/drawing/2014/main" id="{4750F9DD-61E5-3E85-0D3B-711CCB213F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62968" y="3252307"/>
            <a:ext cx="156090" cy="1560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3466D2-9A00-9736-5805-241801593C04}"/>
              </a:ext>
            </a:extLst>
          </p:cNvPr>
          <p:cNvSpPr txBox="1"/>
          <p:nvPr/>
        </p:nvSpPr>
        <p:spPr>
          <a:xfrm>
            <a:off x="3441013" y="3252798"/>
            <a:ext cx="100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LTM4702 added!</a:t>
            </a:r>
          </a:p>
        </p:txBody>
      </p:sp>
      <p:pic>
        <p:nvPicPr>
          <p:cNvPr id="15" name="Graphic 14" descr="Bell with solid fill">
            <a:extLst>
              <a:ext uri="{FF2B5EF4-FFF2-40B4-BE49-F238E27FC236}">
                <a16:creationId xmlns:a16="http://schemas.microsoft.com/office/drawing/2014/main" id="{07A135AF-8FCA-E9D3-DD06-775CAAF711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35319" y="2367081"/>
            <a:ext cx="156090" cy="156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C3C8C0-99F7-8FB3-6BA3-F522D050FAAB}"/>
              </a:ext>
            </a:extLst>
          </p:cNvPr>
          <p:cNvSpPr txBox="1"/>
          <p:nvPr/>
        </p:nvSpPr>
        <p:spPr>
          <a:xfrm>
            <a:off x="5113364" y="2367572"/>
            <a:ext cx="100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LTM8080 added!</a:t>
            </a:r>
          </a:p>
        </p:txBody>
      </p:sp>
      <p:pic>
        <p:nvPicPr>
          <p:cNvPr id="17" name="Graphic 16" descr="Bell with solid fill">
            <a:extLst>
              <a:ext uri="{FF2B5EF4-FFF2-40B4-BE49-F238E27FC236}">
                <a16:creationId xmlns:a16="http://schemas.microsoft.com/office/drawing/2014/main" id="{E3522B4C-3335-F88A-3A57-498C5AD5FF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42968" y="3234107"/>
            <a:ext cx="156090" cy="1560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7984C-532B-B3D9-31F0-448BD836FED1}"/>
              </a:ext>
            </a:extLst>
          </p:cNvPr>
          <p:cNvSpPr txBox="1"/>
          <p:nvPr/>
        </p:nvSpPr>
        <p:spPr>
          <a:xfrm>
            <a:off x="5121013" y="3205103"/>
            <a:ext cx="100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LTM4710-1 added!</a:t>
            </a:r>
          </a:p>
        </p:txBody>
      </p:sp>
      <p:pic>
        <p:nvPicPr>
          <p:cNvPr id="19" name="Graphic 18" descr="Bell with solid fill">
            <a:extLst>
              <a:ext uri="{FF2B5EF4-FFF2-40B4-BE49-F238E27FC236}">
                <a16:creationId xmlns:a16="http://schemas.microsoft.com/office/drawing/2014/main" id="{65AB658A-84AF-AD2A-1548-DEA3824E15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17806" y="3232934"/>
            <a:ext cx="156090" cy="1560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EBFF8A-02BE-FC7A-BF79-FF44FA5A38D6}"/>
              </a:ext>
            </a:extLst>
          </p:cNvPr>
          <p:cNvSpPr txBox="1"/>
          <p:nvPr/>
        </p:nvSpPr>
        <p:spPr>
          <a:xfrm>
            <a:off x="6495851" y="3203930"/>
            <a:ext cx="1005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LTM4686B added!</a:t>
            </a:r>
          </a:p>
        </p:txBody>
      </p:sp>
    </p:spTree>
    <p:extLst>
      <p:ext uri="{BB962C8B-B14F-4D97-AF65-F5344CB8AC3E}">
        <p14:creationId xmlns:p14="http://schemas.microsoft.com/office/powerpoint/2010/main" val="77855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6954" y="639988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6416"/>
            <a:ext cx="8338116" cy="745626"/>
          </a:xfrm>
        </p:spPr>
        <p:txBody>
          <a:bodyPr anchor="t">
            <a:noAutofit/>
          </a:bodyPr>
          <a:lstStyle/>
          <a:p>
            <a:r>
              <a:rPr lang="en-US" sz="3600" dirty="0">
                <a:latin typeface="+mj-lt"/>
              </a:rPr>
              <a:t>11.</a:t>
            </a:r>
            <a:r>
              <a:rPr lang="en-US" altLang="zh-CN" sz="3600" dirty="0">
                <a:latin typeface="+mj-lt"/>
              </a:rPr>
              <a:t>25</a:t>
            </a:r>
            <a:r>
              <a:rPr lang="en-US" sz="3600" dirty="0">
                <a:latin typeface="+mj-lt"/>
              </a:rPr>
              <a:t> x 1</a:t>
            </a:r>
            <a:r>
              <a:rPr lang="en-US" altLang="zh-CN" sz="3600" dirty="0">
                <a:latin typeface="+mj-lt"/>
              </a:rPr>
              <a:t>5</a:t>
            </a:r>
            <a:r>
              <a:rPr lang="en-US" sz="3600" dirty="0">
                <a:latin typeface="+mj-lt"/>
              </a:rPr>
              <a:t>mm µModule Regulators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184294" y="5911325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6256DF4-9637-4FFD-8F2D-232BC9AC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786851"/>
              </p:ext>
            </p:extLst>
          </p:nvPr>
        </p:nvGraphicFramePr>
        <p:xfrm>
          <a:off x="206362" y="879197"/>
          <a:ext cx="10466513" cy="4754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91638302"/>
                    </a:ext>
                  </a:extLst>
                </a:gridCol>
                <a:gridCol w="826288">
                  <a:extLst>
                    <a:ext uri="{9D8B030D-6E8A-4147-A177-3AD203B41FA5}">
                      <a16:colId xmlns:a16="http://schemas.microsoft.com/office/drawing/2014/main" val="2136301553"/>
                    </a:ext>
                  </a:extLst>
                </a:gridCol>
                <a:gridCol w="1094079">
                  <a:extLst>
                    <a:ext uri="{9D8B030D-6E8A-4147-A177-3AD203B41FA5}">
                      <a16:colId xmlns:a16="http://schemas.microsoft.com/office/drawing/2014/main" val="3942468013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1155480183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2274741688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1046432807"/>
                    </a:ext>
                  </a:extLst>
                </a:gridCol>
                <a:gridCol w="1342719">
                  <a:extLst>
                    <a:ext uri="{9D8B030D-6E8A-4147-A177-3AD203B41FA5}">
                      <a16:colId xmlns:a16="http://schemas.microsoft.com/office/drawing/2014/main" val="4191936404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1412526866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3615868512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2172453826"/>
                    </a:ext>
                  </a:extLst>
                </a:gridCol>
                <a:gridCol w="1239433">
                  <a:extLst>
                    <a:ext uri="{9D8B030D-6E8A-4147-A177-3AD203B41FA5}">
                      <a16:colId xmlns:a16="http://schemas.microsoft.com/office/drawing/2014/main" val="286052104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7332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915938"/>
                  </a:ext>
                </a:extLst>
              </a:tr>
              <a:tr h="640080">
                <a:tc rowSpan="5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+mn-lt"/>
                        </a:rPr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11.25 x 15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4.32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LTM8033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65906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1.2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2.82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3.42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LGA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LTM8026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540539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1.2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 ±5A 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2.82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3.42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LTM8052/LTM8052A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194398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4.5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700" u="none" strike="noStrike" dirty="0">
                          <a:effectLst/>
                        </a:rPr>
                        <a:t>2.375Vmin with CPWR Bias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Dual 10A or Single 20A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11.9 x 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LTM4646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383111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4.5</a:t>
                      </a:r>
                    </a:p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2.375Vmin with CPWR Bias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Dual 15A or Single 30A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11.9 x 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5.74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LTM4662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95574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+mn-lt"/>
                        </a:rPr>
                        <a:t>Buck-Boost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1.2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5.4A†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3.42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effectLst/>
                          <a:hlinkClick r:id="rId11"/>
                        </a:rPr>
                        <a:t>LTM8054</a:t>
                      </a:r>
                      <a:endParaRPr lang="en-US" sz="9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377023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4F139F0A-95B2-4986-B340-681B141C9360}"/>
              </a:ext>
            </a:extLst>
          </p:cNvPr>
          <p:cNvSpPr/>
          <p:nvPr/>
        </p:nvSpPr>
        <p:spPr>
          <a:xfrm>
            <a:off x="1952368" y="3534463"/>
            <a:ext cx="8708089" cy="136306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3683E-38D1-4ED0-8CDA-A9EDFD6F76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3210" y="1566992"/>
            <a:ext cx="1417320" cy="655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68DF17-09A9-4F93-BAE6-1F8543E7B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2554" y="2203099"/>
            <a:ext cx="1280160" cy="60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00C28-86A8-4588-A73C-5D36140E89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07490" y="2831503"/>
            <a:ext cx="1463040" cy="6506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4ACABB-0C17-4DF9-AA23-38AF7EE254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06834" y="3475983"/>
            <a:ext cx="1417320" cy="711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1E7624-2776-4AA1-A7BD-EE607C032E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9320" y="4314318"/>
            <a:ext cx="1417320" cy="5479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1FF60E-56BB-477D-AE74-3F0A270E82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91147" y="4897530"/>
            <a:ext cx="1485330" cy="73654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CE07A50-15B7-42CE-8B89-2389095AD128}"/>
              </a:ext>
            </a:extLst>
          </p:cNvPr>
          <p:cNvSpPr/>
          <p:nvPr/>
        </p:nvSpPr>
        <p:spPr>
          <a:xfrm>
            <a:off x="6912506" y="5645404"/>
            <a:ext cx="60435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†Step-Down Mode. Output current varies depending on operation mode.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8C3E91B-BAA4-46A5-8137-35CCA775E596}"/>
              </a:ext>
            </a:extLst>
          </p:cNvPr>
          <p:cNvSpPr/>
          <p:nvPr/>
        </p:nvSpPr>
        <p:spPr>
          <a:xfrm>
            <a:off x="2035875" y="5911325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EN55022 Class B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8084C4-FF4E-448C-AA26-B758341E6C54}"/>
              </a:ext>
            </a:extLst>
          </p:cNvPr>
          <p:cNvSpPr/>
          <p:nvPr/>
        </p:nvSpPr>
        <p:spPr>
          <a:xfrm>
            <a:off x="1952367" y="1610941"/>
            <a:ext cx="8708089" cy="656524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42" grpId="0" animBg="1"/>
      <p:bldP spid="4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112430"/>
              </p:ext>
            </p:extLst>
          </p:nvPr>
        </p:nvGraphicFramePr>
        <p:xfrm>
          <a:off x="144059" y="693507"/>
          <a:ext cx="10344904" cy="4946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869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83480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177973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91782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59436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900" u="none" strike="noStrike" dirty="0">
                          <a:effectLst/>
                          <a:latin typeface="+mn-lt"/>
                        </a:rPr>
                        <a:t>9 x 15</a:t>
                      </a:r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2.82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LTM8031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87664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2.82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3.42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LTM8032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834385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4.92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LTM8050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19803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4.32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4.92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LTM8025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24230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2.375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2.32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3.42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LTM4604A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104124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3.1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0.94*V</a:t>
                      </a:r>
                      <a:r>
                        <a:rPr lang="en-US" sz="900" u="none" strike="noStrike" baseline="-25000" dirty="0">
                          <a:effectLst/>
                        </a:rPr>
                        <a:t>IN</a:t>
                      </a:r>
                      <a:endParaRPr lang="en-US" sz="9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LTM4653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55848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(HV)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2.82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LTM4600</a:t>
                      </a:r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/>
                        </a:rPr>
                        <a:t>LTM4600HV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42110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8CC1B968-45A1-4E4A-A4DC-24AD64F939BD}"/>
              </a:ext>
            </a:extLst>
          </p:cNvPr>
          <p:cNvSpPr/>
          <p:nvPr/>
        </p:nvSpPr>
        <p:spPr>
          <a:xfrm>
            <a:off x="2253277" y="5314761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9 x15mm </a:t>
            </a:r>
            <a:r>
              <a:rPr lang="en-US" sz="1050" b="1" dirty="0">
                <a:solidFill>
                  <a:srgbClr val="FF0000"/>
                </a:solidFill>
              </a:rPr>
              <a:t>Multiple Outputs</a:t>
            </a:r>
          </a:p>
        </p:txBody>
      </p:sp>
      <p:pic>
        <p:nvPicPr>
          <p:cNvPr id="8" name="Picture 7" descr="GoTo(TOC)">
            <a:hlinkClick r:id="rId12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82181" y="63620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5" y="-91440"/>
            <a:ext cx="7856757" cy="745626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+mj-lt"/>
              </a:rPr>
              <a:t>9</a:t>
            </a:r>
            <a:r>
              <a:rPr lang="en-US" sz="3200" dirty="0">
                <a:latin typeface="+mj-lt"/>
              </a:rPr>
              <a:t> x 15mm µModule Regulators (1A-4A)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2012947" y="6148013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5748675" y="6148013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4F790FD-3C51-4AB0-BD3F-0FFE94ECFFCF}"/>
              </a:ext>
            </a:extLst>
          </p:cNvPr>
          <p:cNvSpPr/>
          <p:nvPr/>
        </p:nvSpPr>
        <p:spPr>
          <a:xfrm>
            <a:off x="3881989" y="6148013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EN55022 Class B</a:t>
            </a:r>
          </a:p>
        </p:txBody>
      </p:sp>
      <p:sp>
        <p:nvSpPr>
          <p:cNvPr id="34" name="Rectangle: Rounded Corners 33">
            <a:hlinkClick r:id="rId15" action="ppaction://hlinksldjump"/>
            <a:extLst>
              <a:ext uri="{FF2B5EF4-FFF2-40B4-BE49-F238E27FC236}">
                <a16:creationId xmlns:a16="http://schemas.microsoft.com/office/drawing/2014/main" id="{F9293289-3257-4FED-8433-C98315E7804A}"/>
              </a:ext>
            </a:extLst>
          </p:cNvPr>
          <p:cNvSpPr/>
          <p:nvPr/>
        </p:nvSpPr>
        <p:spPr>
          <a:xfrm>
            <a:off x="2253277" y="4954773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9 x15mm </a:t>
            </a:r>
            <a:r>
              <a:rPr lang="en-US" sz="1050" b="1" dirty="0">
                <a:solidFill>
                  <a:srgbClr val="FF0000"/>
                </a:solidFill>
              </a:rPr>
              <a:t>Buck &gt;4A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4741AA-9D0A-4D17-9CFE-EE9AC0475A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29642" y="1344314"/>
            <a:ext cx="1463040" cy="5387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5A66D5-CFA4-417A-88E9-CE4A1C2F75AF}"/>
              </a:ext>
            </a:extLst>
          </p:cNvPr>
          <p:cNvSpPr/>
          <p:nvPr/>
        </p:nvSpPr>
        <p:spPr>
          <a:xfrm>
            <a:off x="2026506" y="1344314"/>
            <a:ext cx="8462457" cy="1188720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1A980-6AE1-4A12-9B38-11350A8C87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29642" y="1886740"/>
            <a:ext cx="1463040" cy="54251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3A5EA05-4321-4F88-8601-00DC280848BB}"/>
              </a:ext>
            </a:extLst>
          </p:cNvPr>
          <p:cNvSpPr/>
          <p:nvPr/>
        </p:nvSpPr>
        <p:spPr>
          <a:xfrm>
            <a:off x="2026506" y="1344131"/>
            <a:ext cx="8462457" cy="118872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B5AC58-2AC5-418C-9A64-B95BD4F720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9642" y="2429255"/>
            <a:ext cx="1463040" cy="62513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7C63D31-E367-4DDA-AD69-FCA26D700A64}"/>
              </a:ext>
            </a:extLst>
          </p:cNvPr>
          <p:cNvSpPr/>
          <p:nvPr/>
        </p:nvSpPr>
        <p:spPr>
          <a:xfrm>
            <a:off x="2839219" y="2533034"/>
            <a:ext cx="827772" cy="59436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16D770-F42E-47D7-8DDA-E2C08E1AB24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7848"/>
          <a:stretch/>
        </p:blipFill>
        <p:spPr>
          <a:xfrm>
            <a:off x="10635820" y="3077970"/>
            <a:ext cx="1463040" cy="56612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0107FB-AABA-43BF-A570-59C72E12CF7E}"/>
              </a:ext>
            </a:extLst>
          </p:cNvPr>
          <p:cNvSpPr/>
          <p:nvPr/>
        </p:nvSpPr>
        <p:spPr>
          <a:xfrm>
            <a:off x="143846" y="6148013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B67223-5AEB-4BF0-A23F-4DEA21271C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92574" y="3730927"/>
            <a:ext cx="1508760" cy="56032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F59C2E0-2CE8-4D2F-BCE0-FA84B3E73433}"/>
              </a:ext>
            </a:extLst>
          </p:cNvPr>
          <p:cNvSpPr/>
          <p:nvPr/>
        </p:nvSpPr>
        <p:spPr>
          <a:xfrm>
            <a:off x="2026506" y="3721753"/>
            <a:ext cx="827772" cy="59436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4B21F5-7772-438E-BF74-25580FD00D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5434" y="4291251"/>
            <a:ext cx="1463040" cy="64353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F48E294-AB22-47D3-BDFB-47CE697252EE}"/>
              </a:ext>
            </a:extLst>
          </p:cNvPr>
          <p:cNvSpPr/>
          <p:nvPr/>
        </p:nvSpPr>
        <p:spPr>
          <a:xfrm>
            <a:off x="2839219" y="4316480"/>
            <a:ext cx="827772" cy="59436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69428C-3E6B-4860-B196-F4B5129BB184}"/>
              </a:ext>
            </a:extLst>
          </p:cNvPr>
          <p:cNvSpPr/>
          <p:nvPr/>
        </p:nvSpPr>
        <p:spPr>
          <a:xfrm>
            <a:off x="2019125" y="4316112"/>
            <a:ext cx="8462457" cy="594360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9" grpId="0" animBg="1"/>
      <p:bldP spid="29" grpId="1" animBg="1"/>
      <p:bldP spid="35" grpId="0" animBg="1"/>
      <p:bldP spid="35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20292" y="63620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5" y="-91440"/>
            <a:ext cx="8472333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9 x 15mm µModule Regulators (6A-30A)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050311"/>
              </p:ext>
            </p:extLst>
          </p:nvPr>
        </p:nvGraphicFramePr>
        <p:xfrm>
          <a:off x="144059" y="689299"/>
          <a:ext cx="10281636" cy="4809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002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48825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131767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56802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36576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104124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26.5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4.32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LTM4618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421100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8A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2.82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LTM4608A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515686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2.375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LTM4648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24127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LTM4649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605922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LTM4647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1464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</a:tbl>
          </a:graphicData>
        </a:graphic>
      </p:graphicFrame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07AE796-8F50-4861-897D-A492004CC499}"/>
              </a:ext>
            </a:extLst>
          </p:cNvPr>
          <p:cNvSpPr/>
          <p:nvPr/>
        </p:nvSpPr>
        <p:spPr>
          <a:xfrm>
            <a:off x="144059" y="6115202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sp>
        <p:nvSpPr>
          <p:cNvPr id="24" name="Rectangle: Rounded Corners 23">
            <a:hlinkClick r:id="rId11" action="ppaction://hlinksldjump"/>
            <a:extLst>
              <a:ext uri="{FF2B5EF4-FFF2-40B4-BE49-F238E27FC236}">
                <a16:creationId xmlns:a16="http://schemas.microsoft.com/office/drawing/2014/main" id="{BBE8A8C8-0E3A-4489-AA16-717612E62D5A}"/>
              </a:ext>
            </a:extLst>
          </p:cNvPr>
          <p:cNvSpPr/>
          <p:nvPr/>
        </p:nvSpPr>
        <p:spPr>
          <a:xfrm>
            <a:off x="2867384" y="1378239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9 x15mm </a:t>
            </a:r>
            <a:r>
              <a:rPr lang="en-US" sz="1050" b="1" dirty="0">
                <a:solidFill>
                  <a:srgbClr val="FF0000"/>
                </a:solidFill>
              </a:rPr>
              <a:t>Buck &lt;6A</a:t>
            </a:r>
          </a:p>
        </p:txBody>
      </p:sp>
      <p:sp>
        <p:nvSpPr>
          <p:cNvPr id="25" name="Rectangle: Rounded Corners 24">
            <a:hlinkClick r:id="rId12" action="ppaction://hlinksldjump"/>
            <a:extLst>
              <a:ext uri="{FF2B5EF4-FFF2-40B4-BE49-F238E27FC236}">
                <a16:creationId xmlns:a16="http://schemas.microsoft.com/office/drawing/2014/main" id="{C5C765E5-21FC-4646-9CDB-AD6B23AB7BC0}"/>
              </a:ext>
            </a:extLst>
          </p:cNvPr>
          <p:cNvSpPr/>
          <p:nvPr/>
        </p:nvSpPr>
        <p:spPr>
          <a:xfrm>
            <a:off x="2867384" y="5180043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9 x15mm </a:t>
            </a:r>
            <a:r>
              <a:rPr lang="en-US" sz="1050" b="1" dirty="0">
                <a:solidFill>
                  <a:srgbClr val="FF0000"/>
                </a:solidFill>
              </a:rPr>
              <a:t>Multiple Outputs</a:t>
            </a:r>
          </a:p>
        </p:txBody>
      </p:sp>
      <p:pic>
        <p:nvPicPr>
          <p:cNvPr id="20" name="Graphic 19" descr="Back">
            <a:hlinkClick r:id="rId11" action="ppaction://hlinksldjump"/>
            <a:extLst>
              <a:ext uri="{FF2B5EF4-FFF2-40B4-BE49-F238E27FC236}">
                <a16:creationId xmlns:a16="http://schemas.microsoft.com/office/drawing/2014/main" id="{268BBC47-1FB6-4EEE-BFD0-D35A093631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20659" y="6289394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EB570-1C20-4DE5-8FBD-B7ABD80E29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73868" y="1664433"/>
            <a:ext cx="1463040" cy="636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71B06-2D06-42FA-80C1-972DC7BBA5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73868" y="2359501"/>
            <a:ext cx="1463040" cy="566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8914E-3944-42B9-9024-BCEEFBBB93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4955"/>
          <a:stretch/>
        </p:blipFill>
        <p:spPr>
          <a:xfrm>
            <a:off x="10573868" y="3038237"/>
            <a:ext cx="1554480" cy="6597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0385BB-50E2-4F42-888A-37509642F6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73868" y="3697938"/>
            <a:ext cx="1554480" cy="66330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8A12207-4BAC-4C34-AA13-7355F735716A}"/>
              </a:ext>
            </a:extLst>
          </p:cNvPr>
          <p:cNvSpPr/>
          <p:nvPr/>
        </p:nvSpPr>
        <p:spPr>
          <a:xfrm>
            <a:off x="1946186" y="2390391"/>
            <a:ext cx="921197" cy="13716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C6199B-4E35-4C05-98AF-CA9AA69D46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53390" y="4428871"/>
            <a:ext cx="1691640" cy="6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6689" y="642306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-91440"/>
            <a:ext cx="10620846" cy="745626"/>
          </a:xfrm>
        </p:spPr>
        <p:txBody>
          <a:bodyPr>
            <a:noAutofit/>
          </a:bodyPr>
          <a:lstStyle/>
          <a:p>
            <a:r>
              <a:rPr lang="en-US" sz="2450" dirty="0">
                <a:latin typeface="+mj-lt"/>
              </a:rPr>
              <a:t>7.5 x 15mm, 9 x 15mm, 9.5 x 16mm µModule Regulators (Multi-Outputs)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3840846" y="6116739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54547"/>
              </p:ext>
            </p:extLst>
          </p:nvPr>
        </p:nvGraphicFramePr>
        <p:xfrm>
          <a:off x="178756" y="760776"/>
          <a:ext cx="10393588" cy="4306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49403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57385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36576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779448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en-US" sz="9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Quad: 10A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7.5 x 15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/>
                        </a:rPr>
                        <a:t>LTM4670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</a:t>
                      </a:r>
                      <a:br>
                        <a:rPr lang="en-US" sz="900" u="none" strike="noStrike" dirty="0">
                          <a:effectLst/>
                        </a:rPr>
                      </a:br>
                      <a:r>
                        <a:rPr lang="en-US" sz="800" u="none" strike="noStrike" dirty="0">
                          <a:effectLst/>
                        </a:rPr>
                        <a:t>2.375 with </a:t>
                      </a:r>
                      <a:r>
                        <a:rPr lang="en-US" sz="700" u="none" strike="noStrike" dirty="0">
                          <a:effectLst/>
                        </a:rPr>
                        <a:t>External</a:t>
                      </a:r>
                      <a:r>
                        <a:rPr lang="en-US" sz="800" u="none" strike="noStrike" dirty="0">
                          <a:effectLst/>
                        </a:rPr>
                        <a:t> Bias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3.3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Quad 3A, up to 12A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9 x 15</a:t>
                      </a: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1.82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2.42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LGA</a:t>
                      </a: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LTM4643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96280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</a:t>
                      </a:r>
                    </a:p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2.375 with External Bias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Quad 4A, up to 16A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5.01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LTM4644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500657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3.3V (for 12A Output)</a:t>
                      </a:r>
                    </a:p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5.5V (for 5A Output)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Quad: 5A, 5A, 12A, 12A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9.5 x 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4.72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LTM4671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983036"/>
                  </a:ext>
                </a:extLst>
              </a:tr>
            </a:tbl>
          </a:graphicData>
        </a:graphic>
      </p:graphicFrame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565050-94D8-4E41-95BE-F8BC73BA5FF5}"/>
              </a:ext>
            </a:extLst>
          </p:cNvPr>
          <p:cNvSpPr/>
          <p:nvPr/>
        </p:nvSpPr>
        <p:spPr>
          <a:xfrm>
            <a:off x="178756" y="6116739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sp>
        <p:nvSpPr>
          <p:cNvPr id="16" name="Rectangle: Rounded Corners 15">
            <a:hlinkClick r:id="rId10" action="ppaction://hlinksldjump"/>
            <a:extLst>
              <a:ext uri="{FF2B5EF4-FFF2-40B4-BE49-F238E27FC236}">
                <a16:creationId xmlns:a16="http://schemas.microsoft.com/office/drawing/2014/main" id="{6C2B7C9D-6D56-4466-B645-34E246D805CF}"/>
              </a:ext>
            </a:extLst>
          </p:cNvPr>
          <p:cNvSpPr/>
          <p:nvPr/>
        </p:nvSpPr>
        <p:spPr>
          <a:xfrm>
            <a:off x="5808280" y="1458582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9 x15mm </a:t>
            </a:r>
            <a:r>
              <a:rPr lang="en-US" sz="1050" b="1" dirty="0">
                <a:solidFill>
                  <a:srgbClr val="FF0000"/>
                </a:solidFill>
              </a:rPr>
              <a:t>Buck &gt;4A</a:t>
            </a:r>
          </a:p>
        </p:txBody>
      </p:sp>
      <p:sp>
        <p:nvSpPr>
          <p:cNvPr id="17" name="Rectangle: Rounded Corners 16">
            <a:hlinkClick r:id="rId11" action="ppaction://hlinksldjump"/>
            <a:extLst>
              <a:ext uri="{FF2B5EF4-FFF2-40B4-BE49-F238E27FC236}">
                <a16:creationId xmlns:a16="http://schemas.microsoft.com/office/drawing/2014/main" id="{F0F8ECF0-BEAB-4B39-A50D-C55FFDAD5DF8}"/>
              </a:ext>
            </a:extLst>
          </p:cNvPr>
          <p:cNvSpPr/>
          <p:nvPr/>
        </p:nvSpPr>
        <p:spPr>
          <a:xfrm>
            <a:off x="2244029" y="1458582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9 x15mm </a:t>
            </a:r>
            <a:r>
              <a:rPr lang="en-US" sz="1050" b="1" dirty="0">
                <a:solidFill>
                  <a:srgbClr val="FF0000"/>
                </a:solidFill>
              </a:rPr>
              <a:t>Buck &lt;6A</a:t>
            </a:r>
          </a:p>
        </p:txBody>
      </p:sp>
      <p:pic>
        <p:nvPicPr>
          <p:cNvPr id="23" name="Graphic 22" descr="Back">
            <a:hlinkClick r:id="rId11" action="ppaction://hlinksldjump"/>
            <a:extLst>
              <a:ext uri="{FF2B5EF4-FFF2-40B4-BE49-F238E27FC236}">
                <a16:creationId xmlns:a16="http://schemas.microsoft.com/office/drawing/2014/main" id="{A73A13A0-6319-4CF3-82C7-BD1746F860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9640" y="6364155"/>
            <a:ext cx="4572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21229-1030-4775-AF73-5CEE7D416D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5320" y="1967041"/>
            <a:ext cx="1463040" cy="51544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79E6C7-0482-4D06-8C28-41763732B47A}"/>
              </a:ext>
            </a:extLst>
          </p:cNvPr>
          <p:cNvSpPr/>
          <p:nvPr/>
        </p:nvSpPr>
        <p:spPr>
          <a:xfrm>
            <a:off x="5671891" y="6121967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C873AD9-2D59-4179-8A0E-13EC3013CD79}"/>
              </a:ext>
            </a:extLst>
          </p:cNvPr>
          <p:cNvSpPr/>
          <p:nvPr/>
        </p:nvSpPr>
        <p:spPr>
          <a:xfrm>
            <a:off x="2009801" y="6116739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Ultrathin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1A6F0-E63A-44AD-90EB-C2BFDEA0B2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45320" y="2665971"/>
            <a:ext cx="1490472" cy="653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C3457-EA2E-4C5A-A20E-2298A7DFD4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72752" y="3538401"/>
            <a:ext cx="1463040" cy="625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07BE9E-2B10-4D92-99B5-67F56868E4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45320" y="4368002"/>
            <a:ext cx="1463040" cy="62963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0492F-C1A3-48E4-ABED-302C52D866A6}"/>
              </a:ext>
            </a:extLst>
          </p:cNvPr>
          <p:cNvSpPr/>
          <p:nvPr/>
        </p:nvSpPr>
        <p:spPr>
          <a:xfrm>
            <a:off x="1856539" y="1774788"/>
            <a:ext cx="1095837" cy="2468506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4746C1-5AD9-4B44-B5DE-EC6D20C6C527}"/>
              </a:ext>
            </a:extLst>
          </p:cNvPr>
          <p:cNvSpPr/>
          <p:nvPr/>
        </p:nvSpPr>
        <p:spPr>
          <a:xfrm>
            <a:off x="1856539" y="2601272"/>
            <a:ext cx="8715805" cy="82772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2C166D-3B6B-47DB-A579-EA6CA4CAE975}"/>
              </a:ext>
            </a:extLst>
          </p:cNvPr>
          <p:cNvSpPr/>
          <p:nvPr/>
        </p:nvSpPr>
        <p:spPr>
          <a:xfrm>
            <a:off x="1856538" y="2601273"/>
            <a:ext cx="8715805" cy="165421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16FF6C-7333-450B-AFBF-31C214C5A5C5}"/>
              </a:ext>
            </a:extLst>
          </p:cNvPr>
          <p:cNvSpPr/>
          <p:nvPr/>
        </p:nvSpPr>
        <p:spPr>
          <a:xfrm>
            <a:off x="9560050" y="1786978"/>
            <a:ext cx="1012294" cy="814293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0582"/>
              </p:ext>
            </p:extLst>
          </p:nvPr>
        </p:nvGraphicFramePr>
        <p:xfrm>
          <a:off x="144059" y="693507"/>
          <a:ext cx="10629971" cy="4306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869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83480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91782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73152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+mn-lt"/>
                        </a:rPr>
                        <a:t>9 x 11.25</a:t>
                      </a:r>
                      <a:endParaRPr lang="en-US" sz="1000" u="none" strike="noStrike" dirty="0"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2.82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LTM8022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87664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2.82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3.42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834385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19803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Dual 3.5A or Single 7A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effectLst/>
                          <a:hlinkClick r:id="rId6"/>
                        </a:rPr>
                        <a:t>LTM8024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24230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800" u="none" strike="noStrike" dirty="0">
                          <a:effectLst/>
                        </a:rPr>
                        <a:t>(2.375V with CPWR Bias)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Dual 4A or Single 8A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LTM4642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104124"/>
                  </a:ext>
                </a:extLst>
              </a:tr>
            </a:tbl>
          </a:graphicData>
        </a:graphic>
      </p:graphicFrame>
      <p:pic>
        <p:nvPicPr>
          <p:cNvPr id="8" name="Picture 7" descr="GoTo(TOC)">
            <a:hlinkClick r:id="rId8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82181" y="63620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5" y="-91440"/>
            <a:ext cx="9846921" cy="745626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+mj-lt"/>
              </a:rPr>
              <a:t>9</a:t>
            </a:r>
            <a:r>
              <a:rPr lang="en-US" sz="3200" dirty="0">
                <a:latin typeface="+mj-lt"/>
              </a:rPr>
              <a:t> x 11.25mm µModule Regulators (Step-Down)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2012947" y="6148013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5748675" y="6148013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4F790FD-3C51-4AB0-BD3F-0FFE94ECFFCF}"/>
              </a:ext>
            </a:extLst>
          </p:cNvPr>
          <p:cNvSpPr/>
          <p:nvPr/>
        </p:nvSpPr>
        <p:spPr>
          <a:xfrm>
            <a:off x="3881989" y="6148013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0107FB-AABA-43BF-A570-59C72E12CF7E}"/>
              </a:ext>
            </a:extLst>
          </p:cNvPr>
          <p:cNvSpPr/>
          <p:nvPr/>
        </p:nvSpPr>
        <p:spPr>
          <a:xfrm>
            <a:off x="143846" y="6148013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ED630-5B9F-4404-BF7E-E92DE1B1B2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66120" y="1820582"/>
            <a:ext cx="1280160" cy="536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F43388-4171-426B-AF9B-724F2C7200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209"/>
          <a:stretch/>
        </p:blipFill>
        <p:spPr>
          <a:xfrm>
            <a:off x="10830264" y="2776689"/>
            <a:ext cx="1325880" cy="663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1B36D-F4A7-4BF7-B8DA-C40E9816EB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48463" y="3466785"/>
            <a:ext cx="1325880" cy="702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21933E-AB4A-444C-A02D-7DA10EF3BD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0264" y="4276675"/>
            <a:ext cx="1325880" cy="65949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B77E762-9F03-4779-ABEF-ECA023EB2FB7}"/>
              </a:ext>
            </a:extLst>
          </p:cNvPr>
          <p:cNvSpPr/>
          <p:nvPr/>
        </p:nvSpPr>
        <p:spPr>
          <a:xfrm>
            <a:off x="2012947" y="1344629"/>
            <a:ext cx="8761083" cy="1463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F5D22A-5E4A-4193-98E4-8110235E870C}"/>
              </a:ext>
            </a:extLst>
          </p:cNvPr>
          <p:cNvSpPr/>
          <p:nvPr/>
        </p:nvSpPr>
        <p:spPr>
          <a:xfrm>
            <a:off x="2012947" y="2814342"/>
            <a:ext cx="8761082" cy="1463040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C6DF01-3731-4609-98A8-C9052C14A680}"/>
              </a:ext>
            </a:extLst>
          </p:cNvPr>
          <p:cNvSpPr/>
          <p:nvPr/>
        </p:nvSpPr>
        <p:spPr>
          <a:xfrm>
            <a:off x="2016758" y="3538080"/>
            <a:ext cx="817286" cy="146304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EA29E-D7C5-403D-BEEC-06C35D1EAD93}"/>
              </a:ext>
            </a:extLst>
          </p:cNvPr>
          <p:cNvSpPr/>
          <p:nvPr/>
        </p:nvSpPr>
        <p:spPr>
          <a:xfrm>
            <a:off x="2834045" y="2798040"/>
            <a:ext cx="837956" cy="146304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C0CB2C-869D-4460-96D8-95374E1F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889593"/>
              </p:ext>
            </p:extLst>
          </p:nvPr>
        </p:nvGraphicFramePr>
        <p:xfrm>
          <a:off x="274800" y="1029040"/>
          <a:ext cx="10357782" cy="5037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9161803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39767478"/>
                    </a:ext>
                  </a:extLst>
                </a:gridCol>
                <a:gridCol w="1025744">
                  <a:extLst>
                    <a:ext uri="{9D8B030D-6E8A-4147-A177-3AD203B41FA5}">
                      <a16:colId xmlns:a16="http://schemas.microsoft.com/office/drawing/2014/main" val="2010875751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345830046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63666613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894142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84938475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887159660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260856625"/>
                    </a:ext>
                  </a:extLst>
                </a:gridCol>
                <a:gridCol w="915517">
                  <a:extLst>
                    <a:ext uri="{9D8B030D-6E8A-4147-A177-3AD203B41FA5}">
                      <a16:colId xmlns:a16="http://schemas.microsoft.com/office/drawing/2014/main" val="384897184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53029529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9170"/>
                  </a:ext>
                </a:extLst>
              </a:tr>
              <a:tr h="282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060184"/>
                  </a:ext>
                </a:extLst>
              </a:tr>
              <a:tr h="1097280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+mn-lt"/>
                        </a:rPr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u="none" strike="noStrike" dirty="0">
                          <a:effectLst/>
                          <a:latin typeface="+mn-lt"/>
                        </a:rPr>
                        <a:t>6.25 x 11.25</a:t>
                      </a:r>
                      <a:endParaRPr lang="en-US" sz="1000" b="1" u="none" strike="noStrike" dirty="0"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2.82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784475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LTM8029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38978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4</a:t>
                      </a:r>
                      <a:endParaRPr 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Quad 1.2A, up to 4.8A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5"/>
                        </a:rPr>
                        <a:t>LTM8051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285723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pPr algn="ctr"/>
                      <a:endParaRPr lang="en-US" sz="10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8A, up to 32A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6 x 12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3.54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6"/>
                        </a:rPr>
                        <a:t>LTM4710-1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762692"/>
                  </a:ext>
                </a:extLst>
              </a:tr>
            </a:tbl>
          </a:graphicData>
        </a:graphic>
      </p:graphicFrame>
      <p:pic>
        <p:nvPicPr>
          <p:cNvPr id="8" name="Picture 7" descr="GoTo(TOC)">
            <a:hlinkClick r:id="rId7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6954" y="639988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6416"/>
            <a:ext cx="8338116" cy="745626"/>
          </a:xfrm>
        </p:spPr>
        <p:txBody>
          <a:bodyPr anchor="t">
            <a:noAutofit/>
          </a:bodyPr>
          <a:lstStyle/>
          <a:p>
            <a:r>
              <a:rPr lang="en-US" altLang="zh-CN" sz="3600" dirty="0">
                <a:latin typeface="+mj-lt"/>
              </a:rPr>
              <a:t>6.25</a:t>
            </a:r>
            <a:r>
              <a:rPr lang="en-US" sz="3600" dirty="0">
                <a:latin typeface="+mj-lt"/>
              </a:rPr>
              <a:t> x 1</a:t>
            </a:r>
            <a:r>
              <a:rPr lang="en-US" altLang="zh-CN" sz="3600" dirty="0">
                <a:latin typeface="+mj-lt"/>
              </a:rPr>
              <a:t>1.25</a:t>
            </a:r>
            <a:r>
              <a:rPr lang="en-US" sz="3600" dirty="0">
                <a:latin typeface="+mj-lt"/>
              </a:rPr>
              <a:t>mm µModule Regulators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2209800" y="6148576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B4BD7-7042-4DE6-A04F-1C533E5A8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1284" y="1960325"/>
            <a:ext cx="1371600" cy="57184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096AC76-A428-4BA5-BC04-1307FB9BC6A8}"/>
              </a:ext>
            </a:extLst>
          </p:cNvPr>
          <p:cNvSpPr/>
          <p:nvPr/>
        </p:nvSpPr>
        <p:spPr>
          <a:xfrm>
            <a:off x="274320" y="6146200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E91C81-D018-47B8-A3F2-9AEE930FF9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1295" y="3001052"/>
            <a:ext cx="1371600" cy="489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5E7075-8707-4C20-B2AB-F3BAB5354F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8924" y="4100439"/>
            <a:ext cx="1554480" cy="6479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9B8272-0FE4-46B8-BE79-2A8F853B6EE8}"/>
              </a:ext>
            </a:extLst>
          </p:cNvPr>
          <p:cNvSpPr/>
          <p:nvPr/>
        </p:nvSpPr>
        <p:spPr>
          <a:xfrm>
            <a:off x="1916641" y="1675908"/>
            <a:ext cx="1020118" cy="1114013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605C96-2832-44FD-9EDB-6740B8602C8F}"/>
              </a:ext>
            </a:extLst>
          </p:cNvPr>
          <p:cNvSpPr/>
          <p:nvPr/>
        </p:nvSpPr>
        <p:spPr>
          <a:xfrm>
            <a:off x="1916641" y="3871245"/>
            <a:ext cx="1020118" cy="2195337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EB942C-7E27-47C9-8EDA-152A37C7466D}"/>
              </a:ext>
            </a:extLst>
          </p:cNvPr>
          <p:cNvSpPr/>
          <p:nvPr/>
        </p:nvSpPr>
        <p:spPr>
          <a:xfrm>
            <a:off x="2936759" y="3871245"/>
            <a:ext cx="881028" cy="111401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114F7E-1C2A-1936-5C7B-12722762184C}"/>
              </a:ext>
            </a:extLst>
          </p:cNvPr>
          <p:cNvSpPr/>
          <p:nvPr/>
        </p:nvSpPr>
        <p:spPr>
          <a:xfrm>
            <a:off x="4145280" y="6146200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096B9-DA0A-F0B1-3BDA-65F1D435532B}"/>
              </a:ext>
            </a:extLst>
          </p:cNvPr>
          <p:cNvSpPr/>
          <p:nvPr/>
        </p:nvSpPr>
        <p:spPr>
          <a:xfrm>
            <a:off x="1915851" y="3871244"/>
            <a:ext cx="8716731" cy="2195337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5C9777-B9F4-DDC3-96B2-42FC9C33E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9037" y="5052046"/>
            <a:ext cx="1196094" cy="10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C0CB2C-869D-4460-96D8-95374E1F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235364"/>
              </p:ext>
            </p:extLst>
          </p:nvPr>
        </p:nvGraphicFramePr>
        <p:xfrm>
          <a:off x="257898" y="832042"/>
          <a:ext cx="10357782" cy="52204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9161803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39767478"/>
                    </a:ext>
                  </a:extLst>
                </a:gridCol>
                <a:gridCol w="1025744">
                  <a:extLst>
                    <a:ext uri="{9D8B030D-6E8A-4147-A177-3AD203B41FA5}">
                      <a16:colId xmlns:a16="http://schemas.microsoft.com/office/drawing/2014/main" val="2010875751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345830046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63666613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894142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84938475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887159660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260856625"/>
                    </a:ext>
                  </a:extLst>
                </a:gridCol>
                <a:gridCol w="915517">
                  <a:extLst>
                    <a:ext uri="{9D8B030D-6E8A-4147-A177-3AD203B41FA5}">
                      <a16:colId xmlns:a16="http://schemas.microsoft.com/office/drawing/2014/main" val="384897184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53029529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9170"/>
                  </a:ext>
                </a:extLst>
              </a:tr>
              <a:tr h="282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060184"/>
                  </a:ext>
                </a:extLst>
              </a:tr>
              <a:tr h="914400">
                <a:tc rowSpan="5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+mn-lt"/>
                        </a:rPr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6.25 x 9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784475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389789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495610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0.5A or Single 1A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3.32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6"/>
                        </a:rPr>
                        <a:t>LTM8080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781583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5A or Single 10A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</a:t>
                      </a:r>
                      <a:r>
                        <a:rPr lang="en-US" sz="1000" b="1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7.5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3.22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7"/>
                        </a:rPr>
                        <a:t>LTM4705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285723"/>
                  </a:ext>
                </a:extLst>
              </a:tr>
            </a:tbl>
          </a:graphicData>
        </a:graphic>
      </p:graphicFrame>
      <p:pic>
        <p:nvPicPr>
          <p:cNvPr id="8" name="Picture 7" descr="GoTo(TOC)">
            <a:hlinkClick r:id="rId8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6954" y="639988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6416"/>
            <a:ext cx="10752268" cy="745626"/>
          </a:xfrm>
        </p:spPr>
        <p:txBody>
          <a:bodyPr anchor="t">
            <a:noAutofit/>
          </a:bodyPr>
          <a:lstStyle/>
          <a:p>
            <a:r>
              <a:rPr lang="en-US" altLang="zh-CN" sz="3200" dirty="0">
                <a:latin typeface="+mj-lt"/>
              </a:rPr>
              <a:t>6.25</a:t>
            </a:r>
            <a:r>
              <a:rPr lang="en-US" sz="3200" dirty="0">
                <a:latin typeface="+mj-lt"/>
              </a:rPr>
              <a:t> x 7.5mm and 6.25 x 9mm µModule Regulators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274320" y="6144653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76ABD-4690-4F64-A00E-B1AA0154F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1844" y="1584608"/>
            <a:ext cx="1463040" cy="652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0E9F6-B7AA-4D85-86D1-C2777AAB6E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51606" y="2556479"/>
            <a:ext cx="1554480" cy="684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11C089-AAE1-4FAC-B71D-1C2B6205778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310"/>
          <a:stretch/>
        </p:blipFill>
        <p:spPr>
          <a:xfrm>
            <a:off x="10632582" y="3488228"/>
            <a:ext cx="1554480" cy="661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FFF337-ADE1-4A34-8AB7-77024A7C97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43046" y="5214196"/>
            <a:ext cx="1371600" cy="68334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795B197-74AC-4FCF-A4DC-AB48BF3DF417}"/>
              </a:ext>
            </a:extLst>
          </p:cNvPr>
          <p:cNvSpPr/>
          <p:nvPr/>
        </p:nvSpPr>
        <p:spPr>
          <a:xfrm>
            <a:off x="2353539" y="6144653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B9C3C8-FBF5-4618-93B8-0438583D795F}"/>
              </a:ext>
            </a:extLst>
          </p:cNvPr>
          <p:cNvSpPr/>
          <p:nvPr/>
        </p:nvSpPr>
        <p:spPr>
          <a:xfrm>
            <a:off x="1894642" y="1468164"/>
            <a:ext cx="8721038" cy="3658375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46E210-B044-41C2-B62A-5B3724A084E8}"/>
              </a:ext>
            </a:extLst>
          </p:cNvPr>
          <p:cNvSpPr/>
          <p:nvPr/>
        </p:nvSpPr>
        <p:spPr>
          <a:xfrm>
            <a:off x="2929813" y="1468164"/>
            <a:ext cx="859536" cy="365837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4037E82-3558-46B6-BE8F-2131380F6B0F}"/>
              </a:ext>
            </a:extLst>
          </p:cNvPr>
          <p:cNvSpPr/>
          <p:nvPr/>
        </p:nvSpPr>
        <p:spPr>
          <a:xfrm>
            <a:off x="4430402" y="6144653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Show me</a:t>
            </a:r>
          </a:p>
          <a:p>
            <a:pPr algn="ctr" defTabSz="457200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New Products</a:t>
            </a:r>
          </a:p>
          <a:p>
            <a:pPr algn="ctr" defTabSz="457200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(2021,22,23)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F1D972-529A-4224-A6AA-FCBE5E36931E}"/>
              </a:ext>
            </a:extLst>
          </p:cNvPr>
          <p:cNvSpPr/>
          <p:nvPr/>
        </p:nvSpPr>
        <p:spPr>
          <a:xfrm>
            <a:off x="9704507" y="4229837"/>
            <a:ext cx="911173" cy="1828263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FCB37-3236-B798-A4A8-274C739D28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51606" y="4293975"/>
            <a:ext cx="1508873" cy="7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553472"/>
              </p:ext>
            </p:extLst>
          </p:nvPr>
        </p:nvGraphicFramePr>
        <p:xfrm>
          <a:off x="144059" y="693507"/>
          <a:ext cx="10527784" cy="5403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869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83480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177973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91782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64008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 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LTM8020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87664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0.97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2.32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LTM8065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834385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2.22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LTM8002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1980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700" u="none" strike="noStrike" dirty="0">
                          <a:effectLst/>
                        </a:rPr>
                        <a:t>2.375 with External Bias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1.82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2.42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24230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4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700" u="none" strike="noStrike" dirty="0">
                          <a:effectLst/>
                        </a:rPr>
                        <a:t>2.375 with External Bias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LTM4624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104124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700" u="none" strike="noStrike" dirty="0">
                          <a:effectLst/>
                        </a:rPr>
                        <a:t>2.375 with External Bias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5.01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LTM4625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55848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2, 3, 4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Others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96280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8CC1B968-45A1-4E4A-A4DC-24AD64F939BD}"/>
              </a:ext>
            </a:extLst>
          </p:cNvPr>
          <p:cNvSpPr/>
          <p:nvPr/>
        </p:nvSpPr>
        <p:spPr>
          <a:xfrm>
            <a:off x="2253277" y="5288065"/>
            <a:ext cx="347472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6.25 x6.25mm </a:t>
            </a:r>
            <a:r>
              <a:rPr lang="en-US" sz="1050" b="1" dirty="0">
                <a:solidFill>
                  <a:srgbClr val="FF0000"/>
                </a:solidFill>
              </a:rPr>
              <a:t>Multiple Outputs</a:t>
            </a:r>
          </a:p>
        </p:txBody>
      </p:sp>
      <p:sp>
        <p:nvSpPr>
          <p:cNvPr id="41" name="Rectangle: Rounded Corners 40">
            <a:hlinkClick r:id="rId10" action="ppaction://hlinksldjump"/>
            <a:extLst>
              <a:ext uri="{FF2B5EF4-FFF2-40B4-BE49-F238E27FC236}">
                <a16:creationId xmlns:a16="http://schemas.microsoft.com/office/drawing/2014/main" id="{C6BDE9B5-74B4-460F-8CA8-7F432AEDDC4F}"/>
              </a:ext>
            </a:extLst>
          </p:cNvPr>
          <p:cNvSpPr/>
          <p:nvPr/>
        </p:nvSpPr>
        <p:spPr>
          <a:xfrm>
            <a:off x="2253277" y="5687465"/>
            <a:ext cx="347472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6.25 x6.25 mm </a:t>
            </a:r>
            <a:r>
              <a:rPr lang="en-US" sz="1050" b="1" dirty="0">
                <a:solidFill>
                  <a:srgbClr val="FF0000"/>
                </a:solidFill>
              </a:rPr>
              <a:t>Boost &amp;</a:t>
            </a:r>
            <a:r>
              <a:rPr lang="en-US" sz="1050" b="1" dirty="0">
                <a:solidFill>
                  <a:srgbClr val="000000"/>
                </a:solidFill>
              </a:rPr>
              <a:t> </a:t>
            </a:r>
            <a:r>
              <a:rPr lang="en-US" sz="1050" b="1" dirty="0">
                <a:solidFill>
                  <a:srgbClr val="FF0000"/>
                </a:solidFill>
              </a:rPr>
              <a:t>Buck-Boost</a:t>
            </a:r>
          </a:p>
        </p:txBody>
      </p:sp>
      <p:pic>
        <p:nvPicPr>
          <p:cNvPr id="8" name="Picture 7" descr="GoTo(TOC)">
            <a:hlinkClick r:id="rId11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82181" y="63620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4" y="-91440"/>
            <a:ext cx="10527783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6.25 x 6.25mm µModule Regulators (0.2A-5A)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2012947" y="6148013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7624652" y="6144611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4F790FD-3C51-4AB0-BD3F-0FFE94ECFFCF}"/>
              </a:ext>
            </a:extLst>
          </p:cNvPr>
          <p:cNvSpPr/>
          <p:nvPr/>
        </p:nvSpPr>
        <p:spPr>
          <a:xfrm>
            <a:off x="3885427" y="6144611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30107FB-AABA-43BF-A570-59C72E12CF7E}"/>
              </a:ext>
            </a:extLst>
          </p:cNvPr>
          <p:cNvSpPr/>
          <p:nvPr/>
        </p:nvSpPr>
        <p:spPr>
          <a:xfrm>
            <a:off x="143846" y="6148013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DFA56-6A7B-4E23-8C93-1A3B3FAA32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20400" y="1862347"/>
            <a:ext cx="1097280" cy="595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10C00-F2D1-4DE0-861F-3557743C293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4348"/>
          <a:stretch/>
        </p:blipFill>
        <p:spPr>
          <a:xfrm>
            <a:off x="10774680" y="2504230"/>
            <a:ext cx="1188720" cy="677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5F5FD2-68A3-4CA4-A9C1-81192F54BA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7052" y="3150096"/>
            <a:ext cx="1188720" cy="696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EFB8A9-A30E-471E-81AC-3CC13B13DD9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4056"/>
          <a:stretch/>
        </p:blipFill>
        <p:spPr>
          <a:xfrm>
            <a:off x="10774680" y="3853315"/>
            <a:ext cx="1280160" cy="6799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30AA2A-FF68-4E8D-8587-55C8DE1A089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6965"/>
          <a:stretch/>
        </p:blipFill>
        <p:spPr>
          <a:xfrm>
            <a:off x="10787473" y="4539769"/>
            <a:ext cx="1280160" cy="70921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6F6A3C9-FD2B-4B6A-905B-AD50E942730A}"/>
              </a:ext>
            </a:extLst>
          </p:cNvPr>
          <p:cNvSpPr/>
          <p:nvPr/>
        </p:nvSpPr>
        <p:spPr>
          <a:xfrm>
            <a:off x="2012946" y="3269860"/>
            <a:ext cx="1005840" cy="1909733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CB03F1-AC1D-4E9B-8422-A67867797FAD}"/>
              </a:ext>
            </a:extLst>
          </p:cNvPr>
          <p:cNvSpPr/>
          <p:nvPr/>
        </p:nvSpPr>
        <p:spPr>
          <a:xfrm>
            <a:off x="3015521" y="1990412"/>
            <a:ext cx="837956" cy="127944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1C8C03D-B058-4138-8733-D0A72B8575AC}"/>
              </a:ext>
            </a:extLst>
          </p:cNvPr>
          <p:cNvSpPr/>
          <p:nvPr/>
        </p:nvSpPr>
        <p:spPr>
          <a:xfrm>
            <a:off x="2012946" y="1990410"/>
            <a:ext cx="8658897" cy="1279447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DB42EAF-C73B-4F06-AD13-967E13D7A991}"/>
              </a:ext>
            </a:extLst>
          </p:cNvPr>
          <p:cNvSpPr/>
          <p:nvPr/>
        </p:nvSpPr>
        <p:spPr>
          <a:xfrm>
            <a:off x="5754528" y="6144611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9FC489C-7C0D-4682-B1B8-6E6450E2C2FF}"/>
              </a:ext>
            </a:extLst>
          </p:cNvPr>
          <p:cNvSpPr/>
          <p:nvPr/>
        </p:nvSpPr>
        <p:spPr>
          <a:xfrm>
            <a:off x="2012946" y="3260948"/>
            <a:ext cx="8658897" cy="64008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DB2ECF-EBE5-47DE-92AF-35E41A6AE870}"/>
              </a:ext>
            </a:extLst>
          </p:cNvPr>
          <p:cNvSpPr/>
          <p:nvPr/>
        </p:nvSpPr>
        <p:spPr>
          <a:xfrm>
            <a:off x="2012946" y="3269857"/>
            <a:ext cx="8658897" cy="63117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A957B3-DE40-441B-8BDC-5EF90F008D43}"/>
              </a:ext>
            </a:extLst>
          </p:cNvPr>
          <p:cNvSpPr/>
          <p:nvPr/>
        </p:nvSpPr>
        <p:spPr>
          <a:xfrm>
            <a:off x="2012946" y="4540393"/>
            <a:ext cx="8658897" cy="63117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4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6689" y="642306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-91440"/>
            <a:ext cx="10640346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6.25 x 6.25mm µModule Regulators (Multi-Outputs)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7604024" y="6208706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359731"/>
              </p:ext>
            </p:extLst>
          </p:nvPr>
        </p:nvGraphicFramePr>
        <p:xfrm>
          <a:off x="178756" y="760776"/>
          <a:ext cx="10523277" cy="5403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649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49403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57385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36576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779448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1.4A or Single 2.8A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6.25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/>
                        </a:rPr>
                        <a:t>LTM8078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Dual 2A or Single 4A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LTM4622A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96280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3.6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(3.3 with V</a:t>
                      </a:r>
                      <a:r>
                        <a:rPr lang="en-US" sz="8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tied to INTVcc)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Dual 2.5A or Single 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9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LTM4622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500657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3.6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(3.3 with V</a:t>
                      </a:r>
                      <a:r>
                        <a:rPr lang="en-US" sz="800" u="none" strike="noStrike" baseline="-25000" dirty="0">
                          <a:effectLst/>
                          <a:latin typeface="+mn-lt"/>
                        </a:rPr>
                        <a:t>IN</a:t>
                      </a: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 tied to INTVcc)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Dual ±3A with 10mA for VREF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LTM4632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708163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 (LTM4668)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 (LTM4668A)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Quad 1.2A, up to 4.8A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effectLst/>
                          <a:latin typeface="+mn-lt"/>
                          <a:hlinkClick r:id="rId10"/>
                        </a:rPr>
                        <a:t>LTM4668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9830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Others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u="none" strike="noStrike" dirty="0"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306919"/>
                  </a:ext>
                </a:extLst>
              </a:tr>
            </a:tbl>
          </a:graphicData>
        </a:graphic>
      </p:graphicFrame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565050-94D8-4E41-95BE-F8BC73BA5FF5}"/>
              </a:ext>
            </a:extLst>
          </p:cNvPr>
          <p:cNvSpPr/>
          <p:nvPr/>
        </p:nvSpPr>
        <p:spPr>
          <a:xfrm>
            <a:off x="178756" y="6208707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sp>
        <p:nvSpPr>
          <p:cNvPr id="17" name="Rectangle: Rounded Corners 16">
            <a:hlinkClick r:id="rId11" action="ppaction://hlinksldjump"/>
            <a:extLst>
              <a:ext uri="{FF2B5EF4-FFF2-40B4-BE49-F238E27FC236}">
                <a16:creationId xmlns:a16="http://schemas.microsoft.com/office/drawing/2014/main" id="{F0F8ECF0-BEAB-4B39-A50D-C55FFDAD5DF8}"/>
              </a:ext>
            </a:extLst>
          </p:cNvPr>
          <p:cNvSpPr/>
          <p:nvPr/>
        </p:nvSpPr>
        <p:spPr>
          <a:xfrm>
            <a:off x="2163935" y="1458582"/>
            <a:ext cx="347472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6.25 x6.25mm </a:t>
            </a:r>
            <a:r>
              <a:rPr lang="en-US" sz="1050" b="1" dirty="0">
                <a:solidFill>
                  <a:srgbClr val="FF0000"/>
                </a:solidFill>
              </a:rPr>
              <a:t>Single Output</a:t>
            </a:r>
          </a:p>
        </p:txBody>
      </p:sp>
      <p:sp>
        <p:nvSpPr>
          <p:cNvPr id="18" name="Rectangle: Rounded Corners 17">
            <a:hlinkClick r:id="rId12" action="ppaction://hlinksldjump"/>
            <a:extLst>
              <a:ext uri="{FF2B5EF4-FFF2-40B4-BE49-F238E27FC236}">
                <a16:creationId xmlns:a16="http://schemas.microsoft.com/office/drawing/2014/main" id="{510658ED-C72B-4CEB-AF07-83E8C3B16527}"/>
              </a:ext>
            </a:extLst>
          </p:cNvPr>
          <p:cNvSpPr/>
          <p:nvPr/>
        </p:nvSpPr>
        <p:spPr>
          <a:xfrm>
            <a:off x="2163935" y="5841416"/>
            <a:ext cx="347472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6.25 x 6.25mm </a:t>
            </a:r>
            <a:r>
              <a:rPr lang="en-US" sz="1050" b="1" dirty="0">
                <a:solidFill>
                  <a:srgbClr val="FF0000"/>
                </a:solidFill>
              </a:rPr>
              <a:t>Boost &amp;</a:t>
            </a:r>
            <a:r>
              <a:rPr lang="en-US" sz="1050" b="1" dirty="0">
                <a:solidFill>
                  <a:srgbClr val="000000"/>
                </a:solidFill>
              </a:rPr>
              <a:t> </a:t>
            </a:r>
            <a:r>
              <a:rPr lang="en-US" sz="1050" b="1" dirty="0">
                <a:solidFill>
                  <a:srgbClr val="FF0000"/>
                </a:solidFill>
              </a:rPr>
              <a:t>Buck-Boost</a:t>
            </a:r>
          </a:p>
        </p:txBody>
      </p:sp>
      <p:pic>
        <p:nvPicPr>
          <p:cNvPr id="23" name="Graphic 22" descr="Back">
            <a:hlinkClick r:id="rId11" action="ppaction://hlinksldjump"/>
            <a:extLst>
              <a:ext uri="{FF2B5EF4-FFF2-40B4-BE49-F238E27FC236}">
                <a16:creationId xmlns:a16="http://schemas.microsoft.com/office/drawing/2014/main" id="{A73A13A0-6319-4CF3-82C7-BD1746F860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19640" y="6364155"/>
            <a:ext cx="457200" cy="4572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C873AD9-2D59-4179-8A0E-13EC3013CD79}"/>
              </a:ext>
            </a:extLst>
          </p:cNvPr>
          <p:cNvSpPr/>
          <p:nvPr/>
        </p:nvSpPr>
        <p:spPr>
          <a:xfrm>
            <a:off x="5748885" y="6200848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Ultrathin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9D752E-8203-4687-AA15-028BCBA34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136"/>
          <a:stretch/>
        </p:blipFill>
        <p:spPr>
          <a:xfrm>
            <a:off x="10817846" y="1759598"/>
            <a:ext cx="1280160" cy="71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22058-B4EC-46DC-BEBB-9880FEA9E2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50535" y="2582016"/>
            <a:ext cx="1143000" cy="644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D6CC04-7744-4DE4-81AD-09F5DA4936F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870"/>
          <a:stretch/>
        </p:blipFill>
        <p:spPr>
          <a:xfrm>
            <a:off x="10850535" y="3420047"/>
            <a:ext cx="1280160" cy="662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9B1055-CBC9-4849-B591-F92F1EF1CC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50535" y="4261304"/>
            <a:ext cx="1280160" cy="669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366C0E-AF8D-4AB1-B1C8-2906F67E9F6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17846" y="5031486"/>
            <a:ext cx="1188720" cy="6966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DB8C7CF-A13E-4A31-A4BA-2E965C298969}"/>
              </a:ext>
            </a:extLst>
          </p:cNvPr>
          <p:cNvSpPr/>
          <p:nvPr/>
        </p:nvSpPr>
        <p:spPr>
          <a:xfrm>
            <a:off x="1968711" y="4977724"/>
            <a:ext cx="1108211" cy="815207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029865-9858-42C4-90F0-20DC8E752004}"/>
              </a:ext>
            </a:extLst>
          </p:cNvPr>
          <p:cNvSpPr/>
          <p:nvPr/>
        </p:nvSpPr>
        <p:spPr>
          <a:xfrm>
            <a:off x="2036251" y="6208707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222FFB-1895-4A27-9B04-42545EFE1B5E}"/>
              </a:ext>
            </a:extLst>
          </p:cNvPr>
          <p:cNvSpPr/>
          <p:nvPr/>
        </p:nvSpPr>
        <p:spPr>
          <a:xfrm>
            <a:off x="3076922" y="1777387"/>
            <a:ext cx="827772" cy="74555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C7897D3-D05A-4B1D-A7D2-1AF309B5EB0F}"/>
              </a:ext>
            </a:extLst>
          </p:cNvPr>
          <p:cNvSpPr/>
          <p:nvPr/>
        </p:nvSpPr>
        <p:spPr>
          <a:xfrm>
            <a:off x="3893746" y="6208706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1043FF-3EAB-4577-8B7A-225825725B7C}"/>
              </a:ext>
            </a:extLst>
          </p:cNvPr>
          <p:cNvSpPr/>
          <p:nvPr/>
        </p:nvSpPr>
        <p:spPr>
          <a:xfrm>
            <a:off x="1968711" y="1771294"/>
            <a:ext cx="8733322" cy="745555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82C02F-E5A6-49EF-A8F1-5C9BA50F8F18}"/>
              </a:ext>
            </a:extLst>
          </p:cNvPr>
          <p:cNvSpPr/>
          <p:nvPr/>
        </p:nvSpPr>
        <p:spPr>
          <a:xfrm>
            <a:off x="1968711" y="2504582"/>
            <a:ext cx="8733322" cy="2473141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C129D6-787B-408E-B4F7-6F0D525D121B}"/>
              </a:ext>
            </a:extLst>
          </p:cNvPr>
          <p:cNvSpPr/>
          <p:nvPr/>
        </p:nvSpPr>
        <p:spPr>
          <a:xfrm>
            <a:off x="1975385" y="2510175"/>
            <a:ext cx="8733322" cy="164133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3434" y="64355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85489"/>
            <a:ext cx="10628722" cy="74562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6.25 x 6.25mm µModule Regulators (Boost &amp; Buck-Boost)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82421"/>
              </p:ext>
            </p:extLst>
          </p:nvPr>
        </p:nvGraphicFramePr>
        <p:xfrm>
          <a:off x="118872" y="1119037"/>
          <a:ext cx="10294965" cy="36048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767591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023454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62642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2,3,4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2078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Boost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(down to 0.7V after start-up)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6"/>
                        </a:rPr>
                        <a:t>LTM4661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62906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Buck-Boost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7"/>
                        </a:rPr>
                        <a:t>LTM8083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879445"/>
                  </a:ext>
                </a:extLst>
              </a:tr>
            </a:tbl>
          </a:graphicData>
        </a:graphic>
      </p:graphicFrame>
      <p:pic>
        <p:nvPicPr>
          <p:cNvPr id="40" name="Graphic 39" descr="Back">
            <a:hlinkClick r:id="rId8" action="ppaction://hlinksldjump"/>
            <a:extLst>
              <a:ext uri="{FF2B5EF4-FFF2-40B4-BE49-F238E27FC236}">
                <a16:creationId xmlns:a16="http://schemas.microsoft.com/office/drawing/2014/main" id="{92278192-6106-43B2-A74B-61CACF335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65588" y="6366252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DA5189-1203-49AF-9E35-CD928E676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8388" y="2842850"/>
            <a:ext cx="1371600" cy="763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E37120-D260-4EF4-B8DA-2DA72F9C7C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0088" y="3825927"/>
            <a:ext cx="1554480" cy="83685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2D410F0-88F8-4756-8145-61BA6835F056}"/>
              </a:ext>
            </a:extLst>
          </p:cNvPr>
          <p:cNvSpPr/>
          <p:nvPr/>
        </p:nvSpPr>
        <p:spPr>
          <a:xfrm>
            <a:off x="118872" y="5719634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12E58E-B991-4489-B8AE-DCCEC28A3563}"/>
              </a:ext>
            </a:extLst>
          </p:cNvPr>
          <p:cNvSpPr/>
          <p:nvPr/>
        </p:nvSpPr>
        <p:spPr>
          <a:xfrm>
            <a:off x="8952537" y="3715995"/>
            <a:ext cx="1461299" cy="1007899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hlinkClick r:id="rId8" action="ppaction://hlinksldjump"/>
            <a:extLst>
              <a:ext uri="{FF2B5EF4-FFF2-40B4-BE49-F238E27FC236}">
                <a16:creationId xmlns:a16="http://schemas.microsoft.com/office/drawing/2014/main" id="{1DB559E4-D859-4F64-936A-A15D516EE660}"/>
              </a:ext>
            </a:extLst>
          </p:cNvPr>
          <p:cNvSpPr/>
          <p:nvPr/>
        </p:nvSpPr>
        <p:spPr>
          <a:xfrm>
            <a:off x="1990041" y="1893827"/>
            <a:ext cx="320040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6.25 x6.25mm </a:t>
            </a:r>
            <a:r>
              <a:rPr lang="en-US" sz="1050" b="1" dirty="0">
                <a:solidFill>
                  <a:srgbClr val="FF0000"/>
                </a:solidFill>
              </a:rPr>
              <a:t>Single Output</a:t>
            </a:r>
          </a:p>
        </p:txBody>
      </p:sp>
      <p:sp>
        <p:nvSpPr>
          <p:cNvPr id="26" name="Rectangle: Rounded Corners 25">
            <a:hlinkClick r:id="rId13" action="ppaction://hlinksldjump"/>
            <a:extLst>
              <a:ext uri="{FF2B5EF4-FFF2-40B4-BE49-F238E27FC236}">
                <a16:creationId xmlns:a16="http://schemas.microsoft.com/office/drawing/2014/main" id="{565094DC-F6B7-48AB-9008-0F2C5EDBCC2C}"/>
              </a:ext>
            </a:extLst>
          </p:cNvPr>
          <p:cNvSpPr/>
          <p:nvPr/>
        </p:nvSpPr>
        <p:spPr>
          <a:xfrm>
            <a:off x="1990041" y="2358953"/>
            <a:ext cx="320040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6.25 x6.25mm </a:t>
            </a:r>
            <a:r>
              <a:rPr lang="en-US" sz="1050" b="1" dirty="0">
                <a:solidFill>
                  <a:srgbClr val="FF0000"/>
                </a:solidFill>
              </a:rPr>
              <a:t>Multiple Outputs</a:t>
            </a:r>
          </a:p>
        </p:txBody>
      </p:sp>
    </p:spTree>
    <p:extLst>
      <p:ext uri="{BB962C8B-B14F-4D97-AF65-F5344CB8AC3E}">
        <p14:creationId xmlns:p14="http://schemas.microsoft.com/office/powerpoint/2010/main" val="22515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C0CB2C-869D-4460-96D8-95374E1F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993320"/>
              </p:ext>
            </p:extLst>
          </p:nvPr>
        </p:nvGraphicFramePr>
        <p:xfrm>
          <a:off x="254619" y="1349309"/>
          <a:ext cx="9773473" cy="4488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1250156008"/>
                    </a:ext>
                  </a:extLst>
                </a:gridCol>
                <a:gridCol w="683829">
                  <a:extLst>
                    <a:ext uri="{9D8B030D-6E8A-4147-A177-3AD203B41FA5}">
                      <a16:colId xmlns:a16="http://schemas.microsoft.com/office/drawing/2014/main" val="1339767478"/>
                    </a:ext>
                  </a:extLst>
                </a:gridCol>
                <a:gridCol w="1025744">
                  <a:extLst>
                    <a:ext uri="{9D8B030D-6E8A-4147-A177-3AD203B41FA5}">
                      <a16:colId xmlns:a16="http://schemas.microsoft.com/office/drawing/2014/main" val="2010875751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345830046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636666131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3489414217"/>
                    </a:ext>
                  </a:extLst>
                </a:gridCol>
                <a:gridCol w="1282180">
                  <a:extLst>
                    <a:ext uri="{9D8B030D-6E8A-4147-A177-3AD203B41FA5}">
                      <a16:colId xmlns:a16="http://schemas.microsoft.com/office/drawing/2014/main" val="849384753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887159660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260856625"/>
                    </a:ext>
                  </a:extLst>
                </a:gridCol>
                <a:gridCol w="915517">
                  <a:extLst>
                    <a:ext uri="{9D8B030D-6E8A-4147-A177-3AD203B41FA5}">
                      <a16:colId xmlns:a16="http://schemas.microsoft.com/office/drawing/2014/main" val="3848971840"/>
                    </a:ext>
                  </a:extLst>
                </a:gridCol>
                <a:gridCol w="769308">
                  <a:extLst>
                    <a:ext uri="{9D8B030D-6E8A-4147-A177-3AD203B41FA5}">
                      <a16:colId xmlns:a16="http://schemas.microsoft.com/office/drawing/2014/main" val="4253029529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9170"/>
                  </a:ext>
                </a:extLst>
              </a:tr>
              <a:tr h="282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060184"/>
                  </a:ext>
                </a:extLst>
              </a:tr>
              <a:tr h="1280160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50A or Single 100A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15 x 22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7.87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LTM4700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431417"/>
                  </a:ext>
                </a:extLst>
              </a:tr>
              <a:tr h="12801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31.25 or Single 125A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x 22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8.17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4"/>
                        </a:rPr>
                        <a:t>LTM4681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175888"/>
                  </a:ext>
                </a:extLst>
              </a:tr>
              <a:tr h="1280160">
                <a:tc v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31.25 or Single 125A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u="none" strike="noStrike" dirty="0"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5.71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LTM4683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300197"/>
                  </a:ext>
                </a:extLst>
              </a:tr>
            </a:tbl>
          </a:graphicData>
        </a:graphic>
      </p:graphicFrame>
      <p:pic>
        <p:nvPicPr>
          <p:cNvPr id="8" name="Picture 7" descr="GoTo(TOC)">
            <a:hlinkClick r:id="rId5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3434" y="64355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80912"/>
            <a:ext cx="8085118" cy="74562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15 x 22mm CoP µModule Regulators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E01678-94A3-482E-BA82-8587167C12D3}"/>
              </a:ext>
            </a:extLst>
          </p:cNvPr>
          <p:cNvSpPr/>
          <p:nvPr/>
        </p:nvSpPr>
        <p:spPr>
          <a:xfrm>
            <a:off x="260517" y="6057770"/>
            <a:ext cx="1371600" cy="612648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Show me PMBus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F3701D-45A2-4ADA-882C-878CB19A0D1E}"/>
              </a:ext>
            </a:extLst>
          </p:cNvPr>
          <p:cNvSpPr/>
          <p:nvPr/>
        </p:nvSpPr>
        <p:spPr>
          <a:xfrm>
            <a:off x="4196655" y="6057770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Show me</a:t>
            </a:r>
          </a:p>
          <a:p>
            <a:pPr algn="ctr" defTabSz="457200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New Products</a:t>
            </a:r>
          </a:p>
          <a:p>
            <a:pPr algn="ctr" defTabSz="457200"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</a:rPr>
              <a:t>(2021,22,23)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FB62BF-9C4A-4F03-9C9B-36811B99373D}"/>
              </a:ext>
            </a:extLst>
          </p:cNvPr>
          <p:cNvSpPr/>
          <p:nvPr/>
        </p:nvSpPr>
        <p:spPr>
          <a:xfrm>
            <a:off x="1069307" y="1994285"/>
            <a:ext cx="8958785" cy="3843926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  <a:defRPr/>
            </a:pPr>
            <a:r>
              <a:rPr lang="en-US" sz="1050" b="1" dirty="0">
                <a:solidFill>
                  <a:srgbClr val="0067B9"/>
                </a:solidFill>
                <a:latin typeface="Arial"/>
              </a:rPr>
              <a:t>µModule Regulators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BA7DCE-FE7A-439D-8FE9-5D7BEFE743DB}"/>
              </a:ext>
            </a:extLst>
          </p:cNvPr>
          <p:cNvSpPr/>
          <p:nvPr/>
        </p:nvSpPr>
        <p:spPr>
          <a:xfrm>
            <a:off x="9262327" y="3276034"/>
            <a:ext cx="765765" cy="2562177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32EAE-AC9F-4736-9074-91E768237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4213" y="3397705"/>
            <a:ext cx="1554480" cy="1096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14EF4-3BB0-43B0-89DE-866D7209AA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3881" y="2029479"/>
            <a:ext cx="1554480" cy="11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8E777-8CD8-9B57-3AF7-D93C03E3B7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213" y="4734072"/>
            <a:ext cx="1695622" cy="10714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A28C81-5E37-8A8E-B347-A61F8607AAFD}"/>
              </a:ext>
            </a:extLst>
          </p:cNvPr>
          <p:cNvSpPr/>
          <p:nvPr/>
        </p:nvSpPr>
        <p:spPr>
          <a:xfrm>
            <a:off x="2228586" y="6057770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72D20-A971-47BD-35EF-0CC71B2489E1}"/>
              </a:ext>
            </a:extLst>
          </p:cNvPr>
          <p:cNvSpPr/>
          <p:nvPr/>
        </p:nvSpPr>
        <p:spPr>
          <a:xfrm>
            <a:off x="1069306" y="3270551"/>
            <a:ext cx="8958785" cy="256766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0" grpId="0" animBg="1"/>
      <p:bldP spid="30" grpId="1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253364"/>
              </p:ext>
            </p:extLst>
          </p:nvPr>
        </p:nvGraphicFramePr>
        <p:xfrm>
          <a:off x="144059" y="693507"/>
          <a:ext cx="10527784" cy="4671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869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83480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177973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91782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100584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8A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5.07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3"/>
                        </a:rPr>
                        <a:t>LTM4702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245111"/>
                  </a:ext>
                </a:extLst>
              </a:tr>
              <a:tr h="100584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8A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effectLst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3.87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4"/>
                        </a:rPr>
                        <a:t>LTM4657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87664"/>
                  </a:ext>
                </a:extLst>
              </a:tr>
              <a:tr h="100584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3.87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LTM4626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834385"/>
                  </a:ext>
                </a:extLst>
              </a:tr>
              <a:tr h="100584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5.02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LTM4638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19803"/>
                  </a:ext>
                </a:extLst>
              </a:tr>
            </a:tbl>
          </a:graphicData>
        </a:graphic>
      </p:graphicFrame>
      <p:pic>
        <p:nvPicPr>
          <p:cNvPr id="8" name="Picture 7" descr="GoTo(TOC)">
            <a:hlinkClick r:id="rId7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82181" y="63620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4" y="-91440"/>
            <a:ext cx="10527783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6.25 x 6.25mm CoP µModule Regulators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144059" y="6055766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57BB8-656D-409C-A0DF-9A67BBC3E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7212" y="2475106"/>
            <a:ext cx="1371600" cy="811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7DBBA1-A40F-454E-A963-0466369746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0582" y="3496087"/>
            <a:ext cx="1371600" cy="7613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85D0DA-F89A-414D-B331-EAD978E08B4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889"/>
          <a:stretch/>
        </p:blipFill>
        <p:spPr>
          <a:xfrm>
            <a:off x="10724862" y="4564417"/>
            <a:ext cx="1463040" cy="7837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F575289-978C-4B35-82E7-04571EFBEAB3}"/>
              </a:ext>
            </a:extLst>
          </p:cNvPr>
          <p:cNvSpPr/>
          <p:nvPr/>
        </p:nvSpPr>
        <p:spPr>
          <a:xfrm>
            <a:off x="2016597" y="2350469"/>
            <a:ext cx="8658896" cy="301496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81A6E-8B4F-FCC5-573E-B35429897E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8290" y="1437151"/>
            <a:ext cx="1340522" cy="8113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199BCD-33E2-A222-3DEF-0AF12C777012}"/>
              </a:ext>
            </a:extLst>
          </p:cNvPr>
          <p:cNvSpPr/>
          <p:nvPr/>
        </p:nvSpPr>
        <p:spPr>
          <a:xfrm>
            <a:off x="1796511" y="6055766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3D046-B9A0-CE83-5CC6-6D32C859A654}"/>
              </a:ext>
            </a:extLst>
          </p:cNvPr>
          <p:cNvSpPr/>
          <p:nvPr/>
        </p:nvSpPr>
        <p:spPr>
          <a:xfrm>
            <a:off x="2011225" y="1344520"/>
            <a:ext cx="8658897" cy="1005949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0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556B-99B8-4694-B4E2-9F712980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0" y="111412"/>
            <a:ext cx="10641479" cy="971551"/>
          </a:xfrm>
        </p:spPr>
        <p:txBody>
          <a:bodyPr/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4 x 4mm and 4 x 6.25mm µModule Regulators</a:t>
            </a:r>
          </a:p>
        </p:txBody>
      </p:sp>
      <p:pic>
        <p:nvPicPr>
          <p:cNvPr id="18" name="Picture 17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757FFEC1-D336-44FE-B67D-999BFAF3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4320" y="637592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F14D16-D95E-410A-8E72-084EE205C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57484"/>
              </p:ext>
            </p:extLst>
          </p:nvPr>
        </p:nvGraphicFramePr>
        <p:xfrm>
          <a:off x="138880" y="1221661"/>
          <a:ext cx="10411159" cy="3432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356954486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07004309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82801566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50137569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4002767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0674013"/>
                    </a:ext>
                  </a:extLst>
                </a:gridCol>
                <a:gridCol w="1626973">
                  <a:extLst>
                    <a:ext uri="{9D8B030D-6E8A-4147-A177-3AD203B41FA5}">
                      <a16:colId xmlns:a16="http://schemas.microsoft.com/office/drawing/2014/main" val="1671695106"/>
                    </a:ext>
                  </a:extLst>
                </a:gridCol>
                <a:gridCol w="1056105">
                  <a:extLst>
                    <a:ext uri="{9D8B030D-6E8A-4147-A177-3AD203B41FA5}">
                      <a16:colId xmlns:a16="http://schemas.microsoft.com/office/drawing/2014/main" val="4199721104"/>
                    </a:ext>
                  </a:extLst>
                </a:gridCol>
                <a:gridCol w="929077">
                  <a:extLst>
                    <a:ext uri="{9D8B030D-6E8A-4147-A177-3AD203B41FA5}">
                      <a16:colId xmlns:a16="http://schemas.microsoft.com/office/drawing/2014/main" val="1796285607"/>
                    </a:ext>
                  </a:extLst>
                </a:gridCol>
                <a:gridCol w="672524">
                  <a:extLst>
                    <a:ext uri="{9D8B030D-6E8A-4147-A177-3AD203B41FA5}">
                      <a16:colId xmlns:a16="http://schemas.microsoft.com/office/drawing/2014/main" val="175836312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681077292"/>
                    </a:ext>
                  </a:extLst>
                </a:gridCol>
              </a:tblGrid>
              <a:tr h="34480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Function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# of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050" b="1" u="none" strike="noStrike" dirty="0">
                          <a:effectLst/>
                          <a:latin typeface="+mn-lt"/>
                        </a:rPr>
                        <a:t>Output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Input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Part Number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34359"/>
                  </a:ext>
                </a:extLst>
              </a:tr>
              <a:tr h="344805"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24194"/>
                  </a:ext>
                </a:extLst>
              </a:tr>
              <a:tr h="9144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050" b="1" dirty="0"/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1.82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LTM8074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46699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Buck-Boost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2.25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10A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4.32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/>
                        </a:rPr>
                        <a:t>LTM4658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471028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</a:t>
                      </a:r>
                    </a:p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(Thermoelectric Cooler)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 x 6.25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2.22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5095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DF8177-7BC2-40C3-A295-4C5031C713EF}"/>
              </a:ext>
            </a:extLst>
          </p:cNvPr>
          <p:cNvSpPr/>
          <p:nvPr/>
        </p:nvSpPr>
        <p:spPr>
          <a:xfrm>
            <a:off x="7659281" y="5501681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2F9E1-7C7A-48B3-9BA1-9160AD8AB668}"/>
              </a:ext>
            </a:extLst>
          </p:cNvPr>
          <p:cNvSpPr/>
          <p:nvPr/>
        </p:nvSpPr>
        <p:spPr>
          <a:xfrm>
            <a:off x="9554451" y="2833712"/>
            <a:ext cx="995588" cy="909377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DF72C-CB82-416B-89E0-BEA8067BCA82}"/>
              </a:ext>
            </a:extLst>
          </p:cNvPr>
          <p:cNvSpPr txBox="1"/>
          <p:nvPr/>
        </p:nvSpPr>
        <p:spPr>
          <a:xfrm>
            <a:off x="10820400" y="717214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E977D7-9BB5-4157-9B63-52146732CA04}"/>
              </a:ext>
            </a:extLst>
          </p:cNvPr>
          <p:cNvSpPr/>
          <p:nvPr/>
        </p:nvSpPr>
        <p:spPr>
          <a:xfrm>
            <a:off x="178921" y="5501681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 (&lt;3V)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614708-B6DE-48CE-829E-6F0A72337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5178" y="2064462"/>
            <a:ext cx="1097280" cy="596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B3F25-6197-496D-A175-43CB4F15C9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1479" y="2846626"/>
            <a:ext cx="1371600" cy="723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93E324-B774-420B-9781-D54DA577BD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7520" y="3755128"/>
            <a:ext cx="1554480" cy="7127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AB841BF-C96D-4FF5-91CB-5FDF97531296}"/>
              </a:ext>
            </a:extLst>
          </p:cNvPr>
          <p:cNvSpPr/>
          <p:nvPr/>
        </p:nvSpPr>
        <p:spPr>
          <a:xfrm>
            <a:off x="1869595" y="2820559"/>
            <a:ext cx="1193979" cy="9144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884BFB-43CC-484F-8FFE-F0BCBE59B36A}"/>
              </a:ext>
            </a:extLst>
          </p:cNvPr>
          <p:cNvSpPr/>
          <p:nvPr/>
        </p:nvSpPr>
        <p:spPr>
          <a:xfrm>
            <a:off x="2049600" y="5501681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21706F-88F4-40C1-B0D2-D167DD9438B6}"/>
              </a:ext>
            </a:extLst>
          </p:cNvPr>
          <p:cNvSpPr/>
          <p:nvPr/>
        </p:nvSpPr>
        <p:spPr>
          <a:xfrm>
            <a:off x="3063574" y="1911181"/>
            <a:ext cx="747538" cy="90937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196EF-DBE6-441A-9889-6C255DA17111}"/>
              </a:ext>
            </a:extLst>
          </p:cNvPr>
          <p:cNvSpPr/>
          <p:nvPr/>
        </p:nvSpPr>
        <p:spPr>
          <a:xfrm>
            <a:off x="3063574" y="3745092"/>
            <a:ext cx="747538" cy="90937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D47002-248A-4CD3-9B23-27FA4EE8035D}"/>
              </a:ext>
            </a:extLst>
          </p:cNvPr>
          <p:cNvSpPr/>
          <p:nvPr/>
        </p:nvSpPr>
        <p:spPr>
          <a:xfrm>
            <a:off x="3920279" y="5501681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824EB3-E250-4C3E-85C5-567A9DB92484}"/>
              </a:ext>
            </a:extLst>
          </p:cNvPr>
          <p:cNvSpPr/>
          <p:nvPr/>
        </p:nvSpPr>
        <p:spPr>
          <a:xfrm>
            <a:off x="1880400" y="1899888"/>
            <a:ext cx="8669639" cy="2754583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020BA8A-63C0-4EF3-BDE2-366D9B760122}"/>
              </a:ext>
            </a:extLst>
          </p:cNvPr>
          <p:cNvSpPr/>
          <p:nvPr/>
        </p:nvSpPr>
        <p:spPr>
          <a:xfrm>
            <a:off x="5788602" y="5501681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5A419B-85C4-44A7-B971-9D886AA6D633}"/>
              </a:ext>
            </a:extLst>
          </p:cNvPr>
          <p:cNvSpPr/>
          <p:nvPr/>
        </p:nvSpPr>
        <p:spPr>
          <a:xfrm>
            <a:off x="1869595" y="1911181"/>
            <a:ext cx="8680444" cy="909377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 animBg="1"/>
      <p:bldP spid="19" grpId="1" animBg="1"/>
      <p:bldP spid="21" grpId="0" animBg="1"/>
      <p:bldP spid="21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556B-99B8-4694-B4E2-9F712980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1" y="111412"/>
            <a:ext cx="9832758" cy="971551"/>
          </a:xfrm>
        </p:spPr>
        <p:txBody>
          <a:bodyPr/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3 x 4mm and 3.5 x 4mm µModule Regulators</a:t>
            </a:r>
          </a:p>
        </p:txBody>
      </p:sp>
      <p:pic>
        <p:nvPicPr>
          <p:cNvPr id="18" name="Picture 17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757FFEC1-D336-44FE-B67D-999BFAF3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4320" y="637592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F14D16-D95E-410A-8E72-084EE205C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537427"/>
              </p:ext>
            </p:extLst>
          </p:nvPr>
        </p:nvGraphicFramePr>
        <p:xfrm>
          <a:off x="178921" y="1228976"/>
          <a:ext cx="10411159" cy="3249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356954486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07004309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82801566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50137569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4002767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0674013"/>
                    </a:ext>
                  </a:extLst>
                </a:gridCol>
                <a:gridCol w="1626973">
                  <a:extLst>
                    <a:ext uri="{9D8B030D-6E8A-4147-A177-3AD203B41FA5}">
                      <a16:colId xmlns:a16="http://schemas.microsoft.com/office/drawing/2014/main" val="1671695106"/>
                    </a:ext>
                  </a:extLst>
                </a:gridCol>
                <a:gridCol w="1056105">
                  <a:extLst>
                    <a:ext uri="{9D8B030D-6E8A-4147-A177-3AD203B41FA5}">
                      <a16:colId xmlns:a16="http://schemas.microsoft.com/office/drawing/2014/main" val="4199721104"/>
                    </a:ext>
                  </a:extLst>
                </a:gridCol>
                <a:gridCol w="929077">
                  <a:extLst>
                    <a:ext uri="{9D8B030D-6E8A-4147-A177-3AD203B41FA5}">
                      <a16:colId xmlns:a16="http://schemas.microsoft.com/office/drawing/2014/main" val="1796285607"/>
                    </a:ext>
                  </a:extLst>
                </a:gridCol>
                <a:gridCol w="672524">
                  <a:extLst>
                    <a:ext uri="{9D8B030D-6E8A-4147-A177-3AD203B41FA5}">
                      <a16:colId xmlns:a16="http://schemas.microsoft.com/office/drawing/2014/main" val="175836312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681077292"/>
                    </a:ext>
                  </a:extLst>
                </a:gridCol>
              </a:tblGrid>
              <a:tr h="34480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Function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# of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Output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Input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Part Number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34359"/>
                  </a:ext>
                </a:extLst>
              </a:tr>
              <a:tr h="344805"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Dimensions (mm)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2419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2A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1.18</a:t>
                      </a:r>
                    </a:p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5"/>
                        </a:rPr>
                        <a:t>LTM4691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4669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Buck-Boost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2A</a:t>
                      </a:r>
                    </a:p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(Buck &amp; Buck-Boost Mode)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3.5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LTM4693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47102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</a:t>
                      </a:r>
                    </a:p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(Thermoelectric Cooler)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-V</a:t>
                      </a:r>
                      <a:r>
                        <a:rPr lang="en-US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+V</a:t>
                      </a:r>
                      <a:r>
                        <a:rPr lang="en-US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3.5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7"/>
                        </a:rPr>
                        <a:t>LTM4663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5095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DF8177-7BC2-40C3-A295-4C5031C713EF}"/>
              </a:ext>
            </a:extLst>
          </p:cNvPr>
          <p:cNvSpPr/>
          <p:nvPr/>
        </p:nvSpPr>
        <p:spPr>
          <a:xfrm>
            <a:off x="2021663" y="5501681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2F9E1-7C7A-48B3-9BA1-9160AD8AB668}"/>
              </a:ext>
            </a:extLst>
          </p:cNvPr>
          <p:cNvSpPr/>
          <p:nvPr/>
        </p:nvSpPr>
        <p:spPr>
          <a:xfrm>
            <a:off x="9586610" y="1929938"/>
            <a:ext cx="995588" cy="2548967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DF72C-CB82-416B-89E0-BEA8067BCA82}"/>
              </a:ext>
            </a:extLst>
          </p:cNvPr>
          <p:cNvSpPr txBox="1"/>
          <p:nvPr/>
        </p:nvSpPr>
        <p:spPr>
          <a:xfrm>
            <a:off x="10820400" y="717214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E977D7-9BB5-4157-9B63-52146732CA04}"/>
              </a:ext>
            </a:extLst>
          </p:cNvPr>
          <p:cNvSpPr/>
          <p:nvPr/>
        </p:nvSpPr>
        <p:spPr>
          <a:xfrm>
            <a:off x="178921" y="5501681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 (&lt;3V)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EC8211-A4C7-4E30-96A6-39CA6F6CB3CB}"/>
              </a:ext>
            </a:extLst>
          </p:cNvPr>
          <p:cNvSpPr/>
          <p:nvPr/>
        </p:nvSpPr>
        <p:spPr>
          <a:xfrm>
            <a:off x="2013780" y="1908501"/>
            <a:ext cx="1178737" cy="2570405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AA3E3-D882-4F36-BBC1-02516C867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9014" y="2023012"/>
            <a:ext cx="1280160" cy="630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BBA9-8CF5-4A35-AA56-948A0CEE9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9014" y="2802132"/>
            <a:ext cx="1280160" cy="745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2D1EA-7FE3-401D-9DD8-94D271C17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3294" y="3681539"/>
            <a:ext cx="1371600" cy="7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556B-99B8-4694-B4E2-9F712980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1" y="22735"/>
            <a:ext cx="10354958" cy="971551"/>
          </a:xfrm>
        </p:spPr>
        <p:txBody>
          <a:bodyPr/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µModule Regulators &lt;2mm tall (Ultrathin </a:t>
            </a:r>
            <a:r>
              <a:rPr lang="en-US" sz="3600" dirty="0">
                <a:solidFill>
                  <a:schemeClr val="accent6"/>
                </a:solidFill>
                <a:latin typeface="+mj-lt"/>
                <a:cs typeface="Arial" panose="020B0604020202020204" pitchFamily="34" charset="0"/>
              </a:rPr>
              <a:t>LGA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8" name="Picture 17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757FFEC1-D336-44FE-B67D-999BFAF3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4320" y="637592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F14D16-D95E-410A-8E72-084EE205C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580686"/>
              </p:ext>
            </p:extLst>
          </p:nvPr>
        </p:nvGraphicFramePr>
        <p:xfrm>
          <a:off x="178921" y="1007565"/>
          <a:ext cx="10685479" cy="4884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356954486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07004309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82801566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50137569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4002767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0674013"/>
                    </a:ext>
                  </a:extLst>
                </a:gridCol>
                <a:gridCol w="1626973">
                  <a:extLst>
                    <a:ext uri="{9D8B030D-6E8A-4147-A177-3AD203B41FA5}">
                      <a16:colId xmlns:a16="http://schemas.microsoft.com/office/drawing/2014/main" val="1671695106"/>
                    </a:ext>
                  </a:extLst>
                </a:gridCol>
                <a:gridCol w="1056105">
                  <a:extLst>
                    <a:ext uri="{9D8B030D-6E8A-4147-A177-3AD203B41FA5}">
                      <a16:colId xmlns:a16="http://schemas.microsoft.com/office/drawing/2014/main" val="4199721104"/>
                    </a:ext>
                  </a:extLst>
                </a:gridCol>
                <a:gridCol w="929077">
                  <a:extLst>
                    <a:ext uri="{9D8B030D-6E8A-4147-A177-3AD203B41FA5}">
                      <a16:colId xmlns:a16="http://schemas.microsoft.com/office/drawing/2014/main" val="1796285607"/>
                    </a:ext>
                  </a:extLst>
                </a:gridCol>
                <a:gridCol w="672524">
                  <a:extLst>
                    <a:ext uri="{9D8B030D-6E8A-4147-A177-3AD203B41FA5}">
                      <a16:colId xmlns:a16="http://schemas.microsoft.com/office/drawing/2014/main" val="175836312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681077292"/>
                    </a:ext>
                  </a:extLst>
                </a:gridCol>
              </a:tblGrid>
              <a:tr h="34480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Function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# of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Output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Input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Part Number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34359"/>
                  </a:ext>
                </a:extLst>
              </a:tr>
              <a:tr h="344805"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Dimensions (mm)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24194"/>
                  </a:ext>
                </a:extLst>
              </a:tr>
              <a:tr h="36576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3.2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 x 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1.82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LTM8074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72950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2.375 with External Bias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LTM4623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03786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2A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1.18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/>
                        </a:rPr>
                        <a:t>LTM4691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46699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Dual 2A or Single 4A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LTM4622A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816414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3.6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3.3Vin Compatible with Vin tied to INTVcc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Dual 2.5A or Single 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LTM4622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1117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Dual 10A or Single 20A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1.91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2.51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LTM4631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3826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4.5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(2.375 with Aux 5V Bias LTM4686-1)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0.5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Dual 10A or Single 20A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11.9 x 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LTM4686/LTM4686-1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58862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2.375 with External Bias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3.3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Quad 3A or Single 12A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9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LTM4643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5064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DDR Termination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3.6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3.3Vin Compatible with Vin tied to INTVcc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Dual 3A and 10mA for VREF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6.25 x 6.25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1.82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LGA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LTM4632</a:t>
                      </a:r>
                      <a:endParaRPr lang="en-US" sz="11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7754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Buck-Boost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2A</a:t>
                      </a:r>
                    </a:p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(Buck &amp; Buck-Boost Mode)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3.5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13"/>
                        </a:rPr>
                        <a:t>LTM4693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47102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-V</a:t>
                      </a:r>
                      <a:r>
                        <a:rPr lang="en-US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+V</a:t>
                      </a:r>
                      <a:r>
                        <a:rPr lang="en-US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3.5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14"/>
                        </a:rPr>
                        <a:t>LTM4663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5095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B1814EB-4476-4481-B167-E887772710E2}"/>
              </a:ext>
            </a:extLst>
          </p:cNvPr>
          <p:cNvSpPr/>
          <p:nvPr/>
        </p:nvSpPr>
        <p:spPr>
          <a:xfrm>
            <a:off x="1815363" y="1701482"/>
            <a:ext cx="9055711" cy="358553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E6D959-E7C7-4273-859B-2D0DEE2AC38D}"/>
              </a:ext>
            </a:extLst>
          </p:cNvPr>
          <p:cNvSpPr/>
          <p:nvPr/>
        </p:nvSpPr>
        <p:spPr>
          <a:xfrm>
            <a:off x="1808689" y="3989313"/>
            <a:ext cx="9055711" cy="42164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E9E9C9-3CF2-46D8-8F3C-6763123407A5}"/>
              </a:ext>
            </a:extLst>
          </p:cNvPr>
          <p:cNvSpPr/>
          <p:nvPr/>
        </p:nvSpPr>
        <p:spPr>
          <a:xfrm>
            <a:off x="305483" y="6144649"/>
            <a:ext cx="1371600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48AC8C5-54A3-48FD-8AEA-6A8EAE6C4E22}"/>
              </a:ext>
            </a:extLst>
          </p:cNvPr>
          <p:cNvSpPr/>
          <p:nvPr/>
        </p:nvSpPr>
        <p:spPr>
          <a:xfrm>
            <a:off x="5558878" y="6144649"/>
            <a:ext cx="1371600" cy="612648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PMBus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DF8177-7BC2-40C3-A295-4C5031C713EF}"/>
              </a:ext>
            </a:extLst>
          </p:cNvPr>
          <p:cNvSpPr/>
          <p:nvPr/>
        </p:nvSpPr>
        <p:spPr>
          <a:xfrm>
            <a:off x="9060356" y="6135124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E41555-7A3D-4248-B05C-D86CE9081E3F}"/>
              </a:ext>
            </a:extLst>
          </p:cNvPr>
          <p:cNvSpPr/>
          <p:nvPr/>
        </p:nvSpPr>
        <p:spPr>
          <a:xfrm>
            <a:off x="9389395" y="5162536"/>
            <a:ext cx="1463033" cy="729449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2F9E1-7C7A-48B3-9BA1-9160AD8AB668}"/>
              </a:ext>
            </a:extLst>
          </p:cNvPr>
          <p:cNvSpPr/>
          <p:nvPr/>
        </p:nvSpPr>
        <p:spPr>
          <a:xfrm>
            <a:off x="9389395" y="2425441"/>
            <a:ext cx="1475005" cy="379658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ACACED-1680-4FBA-93CB-87315B3D877D}"/>
              </a:ext>
            </a:extLst>
          </p:cNvPr>
          <p:cNvSpPr/>
          <p:nvPr/>
        </p:nvSpPr>
        <p:spPr>
          <a:xfrm>
            <a:off x="3809317" y="6144649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67B26D-D76F-4945-BAFB-D71A64725EAA}"/>
              </a:ext>
            </a:extLst>
          </p:cNvPr>
          <p:cNvSpPr/>
          <p:nvPr/>
        </p:nvSpPr>
        <p:spPr>
          <a:xfrm>
            <a:off x="3006267" y="1701482"/>
            <a:ext cx="642940" cy="347155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DD71442-D204-40ED-A416-52C7EEC57F76}"/>
              </a:ext>
            </a:extLst>
          </p:cNvPr>
          <p:cNvSpPr/>
          <p:nvPr/>
        </p:nvSpPr>
        <p:spPr>
          <a:xfrm>
            <a:off x="7310795" y="6135124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CA91DE-2359-4DCC-AF12-7D959F910129}"/>
              </a:ext>
            </a:extLst>
          </p:cNvPr>
          <p:cNvSpPr/>
          <p:nvPr/>
        </p:nvSpPr>
        <p:spPr>
          <a:xfrm>
            <a:off x="1815363" y="2798425"/>
            <a:ext cx="9055711" cy="83841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DF72C-CB82-416B-89E0-BEA8067BCA82}"/>
              </a:ext>
            </a:extLst>
          </p:cNvPr>
          <p:cNvSpPr txBox="1"/>
          <p:nvPr/>
        </p:nvSpPr>
        <p:spPr>
          <a:xfrm>
            <a:off x="10820400" y="717214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E977D7-9BB5-4157-9B63-52146732CA04}"/>
              </a:ext>
            </a:extLst>
          </p:cNvPr>
          <p:cNvSpPr/>
          <p:nvPr/>
        </p:nvSpPr>
        <p:spPr>
          <a:xfrm>
            <a:off x="2057400" y="6144649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EC8211-A4C7-4E30-96A6-39CA6F6CB3CB}"/>
              </a:ext>
            </a:extLst>
          </p:cNvPr>
          <p:cNvSpPr/>
          <p:nvPr/>
        </p:nvSpPr>
        <p:spPr>
          <a:xfrm>
            <a:off x="1815363" y="2066552"/>
            <a:ext cx="1190904" cy="738547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129094-5738-4A58-A361-E1BD0A8922E5}"/>
              </a:ext>
            </a:extLst>
          </p:cNvPr>
          <p:cNvSpPr/>
          <p:nvPr/>
        </p:nvSpPr>
        <p:spPr>
          <a:xfrm>
            <a:off x="1815363" y="3989313"/>
            <a:ext cx="1190904" cy="767445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CC7095-2EB9-4CB1-9AC3-2D137953AF08}"/>
              </a:ext>
            </a:extLst>
          </p:cNvPr>
          <p:cNvSpPr/>
          <p:nvPr/>
        </p:nvSpPr>
        <p:spPr>
          <a:xfrm>
            <a:off x="1815363" y="5166717"/>
            <a:ext cx="1190904" cy="738547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1" grpId="0" animBg="1"/>
      <p:bldP spid="21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556B-99B8-4694-B4E2-9F712980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21" y="22735"/>
            <a:ext cx="9832758" cy="971551"/>
          </a:xfrm>
        </p:spPr>
        <p:txBody>
          <a:bodyPr/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µModule Regulators ≤</a:t>
            </a:r>
            <a:r>
              <a:rPr lang="en-US" altLang="zh-CN" sz="3600" dirty="0">
                <a:latin typeface="+mj-lt"/>
                <a:cs typeface="Arial" panose="020B0604020202020204" pitchFamily="34" charset="0"/>
              </a:rPr>
              <a:t>1.3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mm tall (Ultrathin)</a:t>
            </a:r>
          </a:p>
        </p:txBody>
      </p:sp>
      <p:pic>
        <p:nvPicPr>
          <p:cNvPr id="18" name="Picture 17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757FFEC1-D336-44FE-B67D-999BFAF3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4320" y="637592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F14D16-D95E-410A-8E72-084EE205C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794944"/>
              </p:ext>
            </p:extLst>
          </p:nvPr>
        </p:nvGraphicFramePr>
        <p:xfrm>
          <a:off x="178921" y="1228976"/>
          <a:ext cx="10487922" cy="3249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356954486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07004309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82801566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50137569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74002767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0674013"/>
                    </a:ext>
                  </a:extLst>
                </a:gridCol>
                <a:gridCol w="1626973">
                  <a:extLst>
                    <a:ext uri="{9D8B030D-6E8A-4147-A177-3AD203B41FA5}">
                      <a16:colId xmlns:a16="http://schemas.microsoft.com/office/drawing/2014/main" val="1671695106"/>
                    </a:ext>
                  </a:extLst>
                </a:gridCol>
                <a:gridCol w="1056105">
                  <a:extLst>
                    <a:ext uri="{9D8B030D-6E8A-4147-A177-3AD203B41FA5}">
                      <a16:colId xmlns:a16="http://schemas.microsoft.com/office/drawing/2014/main" val="419972110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796285607"/>
                    </a:ext>
                  </a:extLst>
                </a:gridCol>
                <a:gridCol w="672524">
                  <a:extLst>
                    <a:ext uri="{9D8B030D-6E8A-4147-A177-3AD203B41FA5}">
                      <a16:colId xmlns:a16="http://schemas.microsoft.com/office/drawing/2014/main" val="175836312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681077292"/>
                    </a:ext>
                  </a:extLst>
                </a:gridCol>
              </a:tblGrid>
              <a:tr h="34480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Function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# of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Output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Input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Part Number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34359"/>
                  </a:ext>
                </a:extLst>
              </a:tr>
              <a:tr h="344805"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Dimensions (mm)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2419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2A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1.18</a:t>
                      </a:r>
                    </a:p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(BGA is 1.48)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5"/>
                        </a:rPr>
                        <a:t>LTM4691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4669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Buck-Boost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2A</a:t>
                      </a:r>
                    </a:p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(Buck &amp; Buck-Boost Mode)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3.5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6"/>
                        </a:rPr>
                        <a:t>LTM4693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47102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TEC</a:t>
                      </a:r>
                    </a:p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(Thermoelectric Cooler)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-V</a:t>
                      </a:r>
                      <a:r>
                        <a:rPr lang="en-US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+V</a:t>
                      </a:r>
                      <a:r>
                        <a:rPr lang="en-US" sz="105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3.5 x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7"/>
                        </a:rPr>
                        <a:t>LTM4663</a:t>
                      </a:r>
                      <a:endParaRPr lang="en-US" sz="105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85095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DF8177-7BC2-40C3-A295-4C5031C713EF}"/>
              </a:ext>
            </a:extLst>
          </p:cNvPr>
          <p:cNvSpPr/>
          <p:nvPr/>
        </p:nvSpPr>
        <p:spPr>
          <a:xfrm>
            <a:off x="2021663" y="5501681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2F9E1-7C7A-48B3-9BA1-9160AD8AB668}"/>
              </a:ext>
            </a:extLst>
          </p:cNvPr>
          <p:cNvSpPr/>
          <p:nvPr/>
        </p:nvSpPr>
        <p:spPr>
          <a:xfrm>
            <a:off x="9666698" y="1929938"/>
            <a:ext cx="995588" cy="2548967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DF72C-CB82-416B-89E0-BEA8067BCA82}"/>
              </a:ext>
            </a:extLst>
          </p:cNvPr>
          <p:cNvSpPr txBox="1"/>
          <p:nvPr/>
        </p:nvSpPr>
        <p:spPr>
          <a:xfrm>
            <a:off x="10820400" y="717214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E977D7-9BB5-4157-9B63-52146732CA04}"/>
              </a:ext>
            </a:extLst>
          </p:cNvPr>
          <p:cNvSpPr/>
          <p:nvPr/>
        </p:nvSpPr>
        <p:spPr>
          <a:xfrm>
            <a:off x="178921" y="5501681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 (&lt;3V)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EC8211-A4C7-4E30-96A6-39CA6F6CB3CB}"/>
              </a:ext>
            </a:extLst>
          </p:cNvPr>
          <p:cNvSpPr/>
          <p:nvPr/>
        </p:nvSpPr>
        <p:spPr>
          <a:xfrm>
            <a:off x="2013780" y="1908501"/>
            <a:ext cx="1178737" cy="2570405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9AA3E3-D882-4F36-BBC1-02516C867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9014" y="2023012"/>
            <a:ext cx="1280160" cy="630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BBA9-8CF5-4A35-AA56-948A0CEE9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9014" y="2802132"/>
            <a:ext cx="1280160" cy="745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2D1EA-7FE3-401D-9DD8-94D271C17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3294" y="3681539"/>
            <a:ext cx="1371600" cy="7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4" grpId="0" animBg="1"/>
      <p:bldP spid="2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5D9BDA-7FBB-4E7C-A6A4-89869270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Logic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A6D1D-B8DD-41E6-B1EB-F509F120BF98}"/>
              </a:ext>
            </a:extLst>
          </p:cNvPr>
          <p:cNvSpPr txBox="1"/>
          <p:nvPr/>
        </p:nvSpPr>
        <p:spPr>
          <a:xfrm>
            <a:off x="342900" y="1075178"/>
            <a:ext cx="10287000" cy="7320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r>
              <a:rPr lang="en-US" sz="2000" dirty="0">
                <a:solidFill>
                  <a:srgbClr val="000000"/>
                </a:solidFill>
              </a:rPr>
              <a:t>Find the correct µModule Regulators </a:t>
            </a:r>
            <a:r>
              <a:rPr lang="en-US" sz="2000" b="1" dirty="0">
                <a:solidFill>
                  <a:srgbClr val="000000"/>
                </a:solidFill>
              </a:rPr>
              <a:t>by package size &amp; height </a:t>
            </a:r>
            <a:r>
              <a:rPr lang="en-US" sz="2000" dirty="0">
                <a:solidFill>
                  <a:srgbClr val="000000"/>
                </a:solidFill>
              </a:rPr>
              <a:t>in </a:t>
            </a:r>
            <a:r>
              <a:rPr lang="en-US" sz="2000" b="1" dirty="0">
                <a:solidFill>
                  <a:srgbClr val="000000"/>
                </a:solidFill>
              </a:rPr>
              <a:t>2-3 clicks</a:t>
            </a:r>
          </a:p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r>
              <a:rPr lang="en-US" sz="2000" dirty="0">
                <a:solidFill>
                  <a:srgbClr val="000000"/>
                </a:solidFill>
              </a:rPr>
              <a:t>Logic &amp; structure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EB574-1ABE-474D-8A6F-36AA9F505F8D}"/>
              </a:ext>
            </a:extLst>
          </p:cNvPr>
          <p:cNvSpPr/>
          <p:nvPr/>
        </p:nvSpPr>
        <p:spPr>
          <a:xfrm>
            <a:off x="2671200" y="2289600"/>
            <a:ext cx="3474720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Clickable: </a:t>
            </a:r>
            <a:r>
              <a:rPr lang="en-US" sz="1600" dirty="0">
                <a:solidFill>
                  <a:schemeClr val="tx1"/>
                </a:solidFill>
                <a:highlight>
                  <a:srgbClr val="FFFF00"/>
                </a:highlight>
              </a:rPr>
              <a:t>x-y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(CoP &amp; over molded)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  <a:highlight>
                  <a:srgbClr val="FFFF00"/>
                </a:highlight>
              </a:rPr>
              <a:t>z height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  <a:highlight>
                  <a:srgbClr val="FF0000"/>
                </a:highlight>
              </a:rPr>
              <a:t>Add foot note: LGA vs BGA </a:t>
            </a:r>
          </a:p>
          <a:p>
            <a:r>
              <a:rPr lang="en-US" sz="1200" dirty="0">
                <a:solidFill>
                  <a:schemeClr val="tx1"/>
                </a:solidFill>
              </a:rPr>
              <a:t>Make sure picture is proportional</a:t>
            </a:r>
          </a:p>
          <a:p>
            <a:r>
              <a:rPr lang="en-US" sz="1200" dirty="0">
                <a:solidFill>
                  <a:schemeClr val="tx1"/>
                </a:solidFill>
              </a:rPr>
              <a:t>x-y is green box, z-height is yellow box 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93F1B0-15D8-4AFE-BCAB-9B6DD5B66D26}"/>
              </a:ext>
            </a:extLst>
          </p:cNvPr>
          <p:cNvSpPr/>
          <p:nvPr/>
        </p:nvSpPr>
        <p:spPr>
          <a:xfrm>
            <a:off x="712800" y="4777920"/>
            <a:ext cx="3474720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Include: </a:t>
            </a:r>
            <a:r>
              <a:rPr lang="en-US" sz="1200" dirty="0">
                <a:solidFill>
                  <a:schemeClr val="tx1"/>
                </a:solidFill>
              </a:rPr>
              <a:t>function, # of output, Vin, Vout, Iout (sorted by), x-y, z, package, part number (with link), </a:t>
            </a:r>
            <a:r>
              <a:rPr lang="en-US" sz="1200" dirty="0">
                <a:solidFill>
                  <a:schemeClr val="tx1"/>
                </a:solidFill>
                <a:highlight>
                  <a:srgbClr val="FFFF00"/>
                </a:highlight>
              </a:rPr>
              <a:t>package photo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Clickable features</a:t>
            </a:r>
            <a:r>
              <a:rPr lang="en-US" sz="1200" dirty="0">
                <a:solidFill>
                  <a:schemeClr val="tx1"/>
                </a:solidFill>
              </a:rPr>
              <a:t>: Silent Switcher, </a:t>
            </a:r>
            <a:r>
              <a:rPr lang="en-US" sz="1200" dirty="0" err="1">
                <a:solidFill>
                  <a:schemeClr val="tx1"/>
                </a:solidFill>
              </a:rPr>
              <a:t>PMbus</a:t>
            </a:r>
            <a:r>
              <a:rPr lang="en-US" sz="1200" dirty="0">
                <a:solidFill>
                  <a:schemeClr val="tx1"/>
                </a:solidFill>
              </a:rPr>
              <a:t>, ultrathin, high/low Vin, new product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76B2E-ED52-4BD9-92F9-2DF6DF2E8606}"/>
              </a:ext>
            </a:extLst>
          </p:cNvPr>
          <p:cNvSpPr txBox="1"/>
          <p:nvPr/>
        </p:nvSpPr>
        <p:spPr>
          <a:xfrm>
            <a:off x="3650400" y="1951200"/>
            <a:ext cx="914400" cy="331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 dirty="0">
                <a:solidFill>
                  <a:srgbClr val="000000"/>
                </a:solidFill>
              </a:rPr>
              <a:t>H</a:t>
            </a:r>
            <a:r>
              <a:rPr lang="en-US" altLang="zh-CN" sz="2000" dirty="0">
                <a:solidFill>
                  <a:srgbClr val="000000"/>
                </a:solidFill>
              </a:rPr>
              <a:t>ome Page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9D674-B53F-4F92-8919-DC87A4858C2B}"/>
              </a:ext>
            </a:extLst>
          </p:cNvPr>
          <p:cNvSpPr txBox="1"/>
          <p:nvPr/>
        </p:nvSpPr>
        <p:spPr>
          <a:xfrm>
            <a:off x="1418400" y="4446721"/>
            <a:ext cx="914400" cy="331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altLang="zh-CN" sz="2000" dirty="0">
                <a:solidFill>
                  <a:srgbClr val="000000"/>
                </a:solidFill>
              </a:rPr>
              <a:t>Product Table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3E23C4-6343-4299-9378-8F7AC502E491}"/>
              </a:ext>
            </a:extLst>
          </p:cNvPr>
          <p:cNvSpPr/>
          <p:nvPr/>
        </p:nvSpPr>
        <p:spPr>
          <a:xfrm>
            <a:off x="5545200" y="4777920"/>
            <a:ext cx="3474720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Include: </a:t>
            </a:r>
            <a:r>
              <a:rPr lang="en-US" sz="1200" dirty="0">
                <a:solidFill>
                  <a:schemeClr val="tx1"/>
                </a:solidFill>
              </a:rPr>
              <a:t>function, # of output, Vin, Vout, Iout (sorted by), x-y, z, package, part number (with link), package photo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Clickable features</a:t>
            </a:r>
            <a:r>
              <a:rPr lang="en-US" sz="1200" dirty="0">
                <a:solidFill>
                  <a:schemeClr val="tx1"/>
                </a:solidFill>
              </a:rPr>
              <a:t>: Silent Switcher, </a:t>
            </a:r>
            <a:r>
              <a:rPr lang="en-US" sz="1200" dirty="0" err="1">
                <a:solidFill>
                  <a:schemeClr val="tx1"/>
                </a:solidFill>
              </a:rPr>
              <a:t>PMbus</a:t>
            </a:r>
            <a:r>
              <a:rPr lang="en-US" sz="1200" dirty="0">
                <a:solidFill>
                  <a:schemeClr val="tx1"/>
                </a:solidFill>
              </a:rPr>
              <a:t>, ultrathin, high/low Vin, new product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49BF5-858B-4081-9C10-356C425F567A}"/>
              </a:ext>
            </a:extLst>
          </p:cNvPr>
          <p:cNvSpPr txBox="1"/>
          <p:nvPr/>
        </p:nvSpPr>
        <p:spPr>
          <a:xfrm>
            <a:off x="6131520" y="4446721"/>
            <a:ext cx="914400" cy="331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 dirty="0">
                <a:solidFill>
                  <a:srgbClr val="000000"/>
                </a:solidFill>
              </a:rPr>
              <a:t>Ultrathin parts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8CB851-C9CC-4A3C-AA0A-2F5B4828722B}"/>
              </a:ext>
            </a:extLst>
          </p:cNvPr>
          <p:cNvCxnSpPr>
            <a:cxnSpLocks/>
          </p:cNvCxnSpPr>
          <p:nvPr/>
        </p:nvCxnSpPr>
        <p:spPr>
          <a:xfrm>
            <a:off x="3564000" y="3953520"/>
            <a:ext cx="0" cy="824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ABC528-7C2F-422B-8BE3-4E75B86E2AA1}"/>
              </a:ext>
            </a:extLst>
          </p:cNvPr>
          <p:cNvCxnSpPr>
            <a:cxnSpLocks/>
          </p:cNvCxnSpPr>
          <p:nvPr/>
        </p:nvCxnSpPr>
        <p:spPr>
          <a:xfrm>
            <a:off x="5934000" y="3942721"/>
            <a:ext cx="0" cy="824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5D212FD-741D-46E8-BDC8-F28306045E71}"/>
              </a:ext>
            </a:extLst>
          </p:cNvPr>
          <p:cNvSpPr txBox="1"/>
          <p:nvPr/>
        </p:nvSpPr>
        <p:spPr>
          <a:xfrm>
            <a:off x="10706945" y="1202400"/>
            <a:ext cx="131875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Future updates: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LTM8045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LTM8057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LTM8067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LTM8068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LTM8058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LTM8047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LTM8048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LTM4651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LTM8049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LTM8046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LTM8061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LTM8042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LTM8062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LTM8040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dirty="0">
                <a:solidFill>
                  <a:srgbClr val="000000"/>
                </a:solidFill>
              </a:rPr>
              <a:t>LTM4652</a:t>
            </a:r>
          </a:p>
        </p:txBody>
      </p:sp>
    </p:spTree>
    <p:extLst>
      <p:ext uri="{BB962C8B-B14F-4D97-AF65-F5344CB8AC3E}">
        <p14:creationId xmlns:p14="http://schemas.microsoft.com/office/powerpoint/2010/main" val="42601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3BD3A4-77E9-4610-B255-E0957A28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925" y="1664093"/>
            <a:ext cx="1188720" cy="70775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C0CB2C-869D-4460-96D8-95374E1F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59276"/>
              </p:ext>
            </p:extLst>
          </p:nvPr>
        </p:nvGraphicFramePr>
        <p:xfrm>
          <a:off x="274800" y="1029040"/>
          <a:ext cx="10266342" cy="5037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9161803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39767478"/>
                    </a:ext>
                  </a:extLst>
                </a:gridCol>
                <a:gridCol w="1025744">
                  <a:extLst>
                    <a:ext uri="{9D8B030D-6E8A-4147-A177-3AD203B41FA5}">
                      <a16:colId xmlns:a16="http://schemas.microsoft.com/office/drawing/2014/main" val="2010875751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345830046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63666613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89414217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84938475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887159660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260856625"/>
                    </a:ext>
                  </a:extLst>
                </a:gridCol>
                <a:gridCol w="915517">
                  <a:extLst>
                    <a:ext uri="{9D8B030D-6E8A-4147-A177-3AD203B41FA5}">
                      <a16:colId xmlns:a16="http://schemas.microsoft.com/office/drawing/2014/main" val="384897184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53029529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9170"/>
                  </a:ext>
                </a:extLst>
              </a:tr>
              <a:tr h="282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060184"/>
                  </a:ext>
                </a:extLst>
              </a:tr>
              <a:tr h="731520"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25A, up to 300W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16 x 16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10.34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4"/>
                        </a:rPr>
                        <a:t>LTM4660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784475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r>
                        <a:rPr lang="en-US" sz="800" dirty="0">
                          <a:latin typeface="+mn-lt"/>
                        </a:rPr>
                        <a:t>Step-Down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3.3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7.07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LTM4636 / LTM4636-1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483385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25A or Single 50A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5.86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LTM4678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051453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1.5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(LTM4664A)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25A or Single 50A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30A or Single 60A (LTM4664A)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7.72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LTM4664</a:t>
                      </a:r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LTM4664A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784222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30A or Single 60A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7.82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LTM4680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28572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Boost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u="none" strike="noStrike" dirty="0"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7.07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/>
                        </a:rPr>
                        <a:t>LTM4656/</a:t>
                      </a:r>
                    </a:p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/>
                        </a:rPr>
                        <a:t>LTM4656-1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781854"/>
                  </a:ext>
                </a:extLst>
              </a:tr>
            </a:tbl>
          </a:graphicData>
        </a:graphic>
      </p:graphicFrame>
      <p:pic>
        <p:nvPicPr>
          <p:cNvPr id="8" name="Picture 7" descr="GoTo(TOC)">
            <a:hlinkClick r:id="rId10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6954" y="639988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6416"/>
            <a:ext cx="8338116" cy="745626"/>
          </a:xfrm>
        </p:spPr>
        <p:txBody>
          <a:bodyPr anchor="t">
            <a:noAutofit/>
          </a:bodyPr>
          <a:lstStyle/>
          <a:p>
            <a:r>
              <a:rPr lang="en-US" sz="3600" dirty="0">
                <a:latin typeface="+mj-lt"/>
              </a:rPr>
              <a:t>16 x 16mm CoP µModule Regulators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E01678-94A3-482E-BA82-8587167C12D3}"/>
              </a:ext>
            </a:extLst>
          </p:cNvPr>
          <p:cNvSpPr/>
          <p:nvPr/>
        </p:nvSpPr>
        <p:spPr>
          <a:xfrm>
            <a:off x="274320" y="6152999"/>
            <a:ext cx="1371600" cy="612648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PMBus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F3701D-45A2-4ADA-882C-878CB19A0D1E}"/>
              </a:ext>
            </a:extLst>
          </p:cNvPr>
          <p:cNvSpPr/>
          <p:nvPr/>
        </p:nvSpPr>
        <p:spPr>
          <a:xfrm>
            <a:off x="6080760" y="6146200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2209800" y="6148576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4145280" y="6146200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5E58D-01BF-4E16-B612-1417689B54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182"/>
          <a:stretch/>
        </p:blipFill>
        <p:spPr>
          <a:xfrm>
            <a:off x="10704646" y="3201880"/>
            <a:ext cx="1005840" cy="600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C24D5-E06F-4F5F-89AF-CF3D49FA54E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353" t="4602"/>
          <a:stretch/>
        </p:blipFill>
        <p:spPr>
          <a:xfrm>
            <a:off x="10702259" y="3899939"/>
            <a:ext cx="1097280" cy="656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3A190-6B28-4633-941A-00CC414C57F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52"/>
          <a:stretch/>
        </p:blipFill>
        <p:spPr>
          <a:xfrm>
            <a:off x="10658926" y="4590257"/>
            <a:ext cx="1280160" cy="742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092A4E-9CE1-4826-8B2A-CF9BCE3137D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263"/>
          <a:stretch/>
        </p:blipFill>
        <p:spPr>
          <a:xfrm>
            <a:off x="10683240" y="2436375"/>
            <a:ext cx="1188720" cy="667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BF80C2-0C33-4EB5-9CEB-A848851CAE8C}"/>
              </a:ext>
            </a:extLst>
          </p:cNvPr>
          <p:cNvSpPr/>
          <p:nvPr/>
        </p:nvSpPr>
        <p:spPr>
          <a:xfrm>
            <a:off x="2955670" y="1677749"/>
            <a:ext cx="862800" cy="73152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091979-C03C-47BE-B36C-D7B1A2F4DFDE}"/>
              </a:ext>
            </a:extLst>
          </p:cNvPr>
          <p:cNvSpPr/>
          <p:nvPr/>
        </p:nvSpPr>
        <p:spPr>
          <a:xfrm>
            <a:off x="2948996" y="3865635"/>
            <a:ext cx="862800" cy="73151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299F44-C740-4BB9-A50A-870258B89B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02258" y="5620555"/>
            <a:ext cx="914400" cy="4548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4391C6-1485-4B25-B1EB-4997B4EA3FBF}"/>
              </a:ext>
            </a:extLst>
          </p:cNvPr>
          <p:cNvSpPr/>
          <p:nvPr/>
        </p:nvSpPr>
        <p:spPr>
          <a:xfrm>
            <a:off x="1920363" y="3127210"/>
            <a:ext cx="8620774" cy="220068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FC4DBF-E838-452F-B768-67CB5E2919CD}"/>
              </a:ext>
            </a:extLst>
          </p:cNvPr>
          <p:cNvSpPr/>
          <p:nvPr/>
        </p:nvSpPr>
        <p:spPr>
          <a:xfrm>
            <a:off x="1920366" y="3142396"/>
            <a:ext cx="8620775" cy="73151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C1D9EA-E4EC-4D45-960E-C22B16BF7EC7}"/>
              </a:ext>
            </a:extLst>
          </p:cNvPr>
          <p:cNvSpPr/>
          <p:nvPr/>
        </p:nvSpPr>
        <p:spPr>
          <a:xfrm>
            <a:off x="1920363" y="4606526"/>
            <a:ext cx="8620774" cy="74263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43A2AE-C00B-482B-943D-B2F3C064C7B4}"/>
              </a:ext>
            </a:extLst>
          </p:cNvPr>
          <p:cNvSpPr/>
          <p:nvPr/>
        </p:nvSpPr>
        <p:spPr>
          <a:xfrm>
            <a:off x="9629969" y="3864764"/>
            <a:ext cx="911173" cy="2208225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9517E1-BD76-4151-96B7-7AE535887C3E}"/>
              </a:ext>
            </a:extLst>
          </p:cNvPr>
          <p:cNvSpPr/>
          <p:nvPr/>
        </p:nvSpPr>
        <p:spPr>
          <a:xfrm>
            <a:off x="9629969" y="1677749"/>
            <a:ext cx="911173" cy="731520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2" grpId="0" animBg="1"/>
      <p:bldP spid="3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073F46-BDC0-4D41-B026-9CEA18BAB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97" y="4764023"/>
            <a:ext cx="1325880" cy="791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2E29ED-CCC1-40F3-9835-99E4FB0A5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536" y="5521970"/>
            <a:ext cx="1371600" cy="747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5FB7E1-0752-48A7-BADD-50F25880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8" t="3327"/>
          <a:stretch/>
        </p:blipFill>
        <p:spPr>
          <a:xfrm>
            <a:off x="10770257" y="4061276"/>
            <a:ext cx="1280160" cy="694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C98285-4BF5-40B2-8262-33D9AE2F7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4536" y="3042581"/>
            <a:ext cx="1280160" cy="763791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063129-31F2-46D9-A4A2-8D7B5A0FF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50" y="1246652"/>
            <a:ext cx="1371600" cy="704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418B13-A919-471F-982A-D1D004C1F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3371" y="2141775"/>
            <a:ext cx="1280160" cy="69011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C0CB2C-869D-4460-96D8-95374E1F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541416"/>
              </p:ext>
            </p:extLst>
          </p:nvPr>
        </p:nvGraphicFramePr>
        <p:xfrm>
          <a:off x="353423" y="796056"/>
          <a:ext cx="10216631" cy="5266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329161803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3976747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1087575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34583004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6366661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489414217"/>
                    </a:ext>
                  </a:extLst>
                </a:gridCol>
                <a:gridCol w="1282180">
                  <a:extLst>
                    <a:ext uri="{9D8B030D-6E8A-4147-A177-3AD203B41FA5}">
                      <a16:colId xmlns:a16="http://schemas.microsoft.com/office/drawing/2014/main" val="849384753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887159660"/>
                    </a:ext>
                  </a:extLst>
                </a:gridCol>
                <a:gridCol w="854787">
                  <a:extLst>
                    <a:ext uri="{9D8B030D-6E8A-4147-A177-3AD203B41FA5}">
                      <a16:colId xmlns:a16="http://schemas.microsoft.com/office/drawing/2014/main" val="1260856625"/>
                    </a:ext>
                  </a:extLst>
                </a:gridCol>
                <a:gridCol w="915517">
                  <a:extLst>
                    <a:ext uri="{9D8B030D-6E8A-4147-A177-3AD203B41FA5}">
                      <a16:colId xmlns:a16="http://schemas.microsoft.com/office/drawing/2014/main" val="384897184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53029529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449170"/>
                  </a:ext>
                </a:extLst>
              </a:tr>
              <a:tr h="282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060184"/>
                  </a:ext>
                </a:extLst>
              </a:tr>
              <a:tr h="502920">
                <a:tc rowSpan="8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10A or Single 20A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1.91 </a:t>
                      </a:r>
                      <a:br>
                        <a:rPr lang="en-US" sz="900" b="1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2.51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LTM4631</a:t>
                      </a:r>
                      <a:endParaRPr lang="en-US" sz="90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Pin-compatible with LTM4628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802149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26.5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13A or Single 26A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LTM4676A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724839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18A or Single 36A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LTM4677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405175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18A or Single 36A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4.41</a:t>
                      </a:r>
                      <a:br>
                        <a:rPr lang="en-US" sz="900" b="1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(only LTM4630)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LTM4630  / LTM4630-1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172023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18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(after date code 1720*)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8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(after date code 1720*)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18A or Single 36A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4.41</a:t>
                      </a:r>
                      <a:br>
                        <a:rPr lang="en-US" sz="900" b="1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LTM4630A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146299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25A or Single 50A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LTM4650 / LTM4650-1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4358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25A or Single 50A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 x 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4.41</a:t>
                      </a:r>
                      <a:br>
                        <a:rPr lang="en-US" sz="900" b="1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 </a:t>
                      </a: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(only LTM4650A)</a:t>
                      </a:r>
                      <a:br>
                        <a:rPr lang="en-US" sz="7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LTM4650A / LTM4650A-1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014656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4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(@ 12A output)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 (@ 5A output)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5A and Dual 12A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X16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4.72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6"/>
                        </a:rPr>
                        <a:t>LTM4673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21277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Buck-Boost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-0.5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26.5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-26.5</a:t>
                      </a:r>
                    </a:p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(Span from V</a:t>
                      </a:r>
                      <a:r>
                        <a:rPr lang="en-US" sz="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to V</a:t>
                      </a:r>
                      <a:r>
                        <a:rPr lang="en-US" sz="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not to exceed 40V)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4A or Single 8A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u="none" strike="noStrike" dirty="0"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5.01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7"/>
                        </a:rPr>
                        <a:t>LTM4655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074" marR="8074" marT="8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1741491"/>
                  </a:ext>
                </a:extLst>
              </a:tr>
            </a:tbl>
          </a:graphicData>
        </a:graphic>
      </p:graphicFrame>
      <p:pic>
        <p:nvPicPr>
          <p:cNvPr id="8" name="Picture 7" descr="GoTo(TOC)">
            <a:hlinkClick r:id="rId18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6954" y="64355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36" y="-16205"/>
            <a:ext cx="10286903" cy="74562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j-lt"/>
              </a:rPr>
              <a:t>16 x 16mm Over Molded µModule Regulators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E01678-94A3-482E-BA82-8587167C12D3}"/>
              </a:ext>
            </a:extLst>
          </p:cNvPr>
          <p:cNvSpPr/>
          <p:nvPr/>
        </p:nvSpPr>
        <p:spPr>
          <a:xfrm>
            <a:off x="3835130" y="6186150"/>
            <a:ext cx="1371600" cy="612648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PMBus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F3701D-45A2-4ADA-882C-878CB19A0D1E}"/>
              </a:ext>
            </a:extLst>
          </p:cNvPr>
          <p:cNvSpPr/>
          <p:nvPr/>
        </p:nvSpPr>
        <p:spPr>
          <a:xfrm>
            <a:off x="7316838" y="6186150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FB62BF-9C4A-4F03-9C9B-36811B99373D}"/>
              </a:ext>
            </a:extLst>
          </p:cNvPr>
          <p:cNvSpPr/>
          <p:nvPr/>
        </p:nvSpPr>
        <p:spPr>
          <a:xfrm>
            <a:off x="1912298" y="4972433"/>
            <a:ext cx="8647441" cy="534489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58E413-9D3F-4D7D-A6D1-54D62C9FC5CA}"/>
              </a:ext>
            </a:extLst>
          </p:cNvPr>
          <p:cNvSpPr/>
          <p:nvPr/>
        </p:nvSpPr>
        <p:spPr>
          <a:xfrm>
            <a:off x="1902835" y="1934498"/>
            <a:ext cx="8664104" cy="102685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F05BD3-33AB-4699-8E8F-B9B0A2327951}"/>
              </a:ext>
            </a:extLst>
          </p:cNvPr>
          <p:cNvSpPr/>
          <p:nvPr/>
        </p:nvSpPr>
        <p:spPr>
          <a:xfrm>
            <a:off x="9655201" y="4972431"/>
            <a:ext cx="904538" cy="1089497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353422" y="6186150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5575984" y="6186150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E72F4-0216-458B-82CF-15A837787580}"/>
              </a:ext>
            </a:extLst>
          </p:cNvPr>
          <p:cNvSpPr/>
          <p:nvPr/>
        </p:nvSpPr>
        <p:spPr>
          <a:xfrm>
            <a:off x="1912298" y="2946956"/>
            <a:ext cx="8654641" cy="201107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1F467-2C52-4F3C-B071-C18AFF1E64F7}"/>
              </a:ext>
            </a:extLst>
          </p:cNvPr>
          <p:cNvSpPr/>
          <p:nvPr/>
        </p:nvSpPr>
        <p:spPr>
          <a:xfrm>
            <a:off x="1912298" y="1946634"/>
            <a:ext cx="8660019" cy="100258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F47373-786E-44A3-9C7F-251293636B5B}"/>
              </a:ext>
            </a:extLst>
          </p:cNvPr>
          <p:cNvSpPr/>
          <p:nvPr/>
        </p:nvSpPr>
        <p:spPr>
          <a:xfrm>
            <a:off x="2721829" y="5506922"/>
            <a:ext cx="827772" cy="555008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72C1A0D-2D26-4002-874E-D0FE3861D25F}"/>
              </a:ext>
            </a:extLst>
          </p:cNvPr>
          <p:cNvSpPr/>
          <p:nvPr/>
        </p:nvSpPr>
        <p:spPr>
          <a:xfrm>
            <a:off x="2094276" y="6186150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69103E-4F65-4DE7-A437-DE89012045EC}"/>
              </a:ext>
            </a:extLst>
          </p:cNvPr>
          <p:cNvSpPr/>
          <p:nvPr/>
        </p:nvSpPr>
        <p:spPr>
          <a:xfrm>
            <a:off x="1902833" y="1453564"/>
            <a:ext cx="8664105" cy="49800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15" grpId="0" animBg="1"/>
      <p:bldP spid="15" grpId="1" animBg="1"/>
      <p:bldP spid="17" grpId="0" animBg="1"/>
      <p:bldP spid="17" grpId="1" animBg="1"/>
      <p:bldP spid="31" grpId="0" animBg="1"/>
      <p:bldP spid="31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90826F-C150-45C0-A755-B708C27D9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830" y="1761950"/>
            <a:ext cx="1097280" cy="645867"/>
          </a:xfrm>
          <a:prstGeom prst="rect">
            <a:avLst/>
          </a:prstGeom>
        </p:spPr>
      </p:pic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783508"/>
              </p:ext>
            </p:extLst>
          </p:nvPr>
        </p:nvGraphicFramePr>
        <p:xfrm>
          <a:off x="144059" y="693507"/>
          <a:ext cx="10344904" cy="5266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869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83480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177973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91782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5029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 x 15</a:t>
                      </a: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4.32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LTM8027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687664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LTM8028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834385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3.3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LTM4612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19803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6A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2.82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3.42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LTM4606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24230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(HV)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LTM4602</a:t>
                      </a:r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/>
                        </a:rPr>
                        <a:t>LTM4602HV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Pin-compatible with LTM4600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104124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(HV)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2.82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LTM4603</a:t>
                      </a:r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1"/>
                        </a:rPr>
                        <a:t>LTM4603HV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Pin-compatible with LTM4601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558483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8A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4.32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LTM4613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06486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(HV)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82" marR="4782" marT="478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2.82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LTM4600</a:t>
                      </a:r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4"/>
                        </a:rPr>
                        <a:t>LTM4600HV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42110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2, 3, 5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Buck-Boost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96280"/>
                  </a:ext>
                </a:extLst>
              </a:tr>
            </a:tbl>
          </a:graphicData>
        </a:graphic>
      </p:graphicFrame>
      <p:sp>
        <p:nvSpPr>
          <p:cNvPr id="54" name="Rectangle 53">
            <a:extLst>
              <a:ext uri="{FF2B5EF4-FFF2-40B4-BE49-F238E27FC236}">
                <a16:creationId xmlns:a16="http://schemas.microsoft.com/office/drawing/2014/main" id="{D955D015-9616-45FC-9B08-2B40965196A4}"/>
              </a:ext>
            </a:extLst>
          </p:cNvPr>
          <p:cNvSpPr/>
          <p:nvPr/>
        </p:nvSpPr>
        <p:spPr>
          <a:xfrm>
            <a:off x="2834045" y="1345722"/>
            <a:ext cx="837956" cy="493792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8CC1B968-45A1-4E4A-A4DC-24AD64F939BD}"/>
              </a:ext>
            </a:extLst>
          </p:cNvPr>
          <p:cNvSpPr/>
          <p:nvPr/>
        </p:nvSpPr>
        <p:spPr>
          <a:xfrm>
            <a:off x="2834044" y="5271877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Multiple Outputs</a:t>
            </a:r>
          </a:p>
        </p:txBody>
      </p:sp>
      <p:sp>
        <p:nvSpPr>
          <p:cNvPr id="41" name="Rectangle: Rounded Corners 40">
            <a:hlinkClick r:id="rId16" action="ppaction://hlinksldjump"/>
            <a:extLst>
              <a:ext uri="{FF2B5EF4-FFF2-40B4-BE49-F238E27FC236}">
                <a16:creationId xmlns:a16="http://schemas.microsoft.com/office/drawing/2014/main" id="{C6BDE9B5-74B4-460F-8CA8-7F432AEDDC4F}"/>
              </a:ext>
            </a:extLst>
          </p:cNvPr>
          <p:cNvSpPr/>
          <p:nvPr/>
        </p:nvSpPr>
        <p:spPr>
          <a:xfrm>
            <a:off x="2834044" y="5641221"/>
            <a:ext cx="301752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Buck-Boost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50865E-F8DF-49DD-854A-1BCD618BFCF6}"/>
              </a:ext>
            </a:extLst>
          </p:cNvPr>
          <p:cNvSpPr/>
          <p:nvPr/>
        </p:nvSpPr>
        <p:spPr>
          <a:xfrm>
            <a:off x="2021390" y="2352732"/>
            <a:ext cx="8460374" cy="999880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oTo(TOC)">
            <a:hlinkClick r:id="rId17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82181" y="63620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5" y="-91440"/>
            <a:ext cx="7856757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15 x 15mm µModule Regulators (4A-8A)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144059" y="6098748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3944911" y="6097317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F191997-BFF6-4CB7-ADA9-122E5148E14E}"/>
              </a:ext>
            </a:extLst>
          </p:cNvPr>
          <p:cNvSpPr/>
          <p:nvPr/>
        </p:nvSpPr>
        <p:spPr>
          <a:xfrm>
            <a:off x="2021389" y="4363339"/>
            <a:ext cx="8467574" cy="506859"/>
          </a:xfrm>
          <a:prstGeom prst="rect">
            <a:avLst/>
          </a:prstGeom>
          <a:solidFill>
            <a:srgbClr val="686EBC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4F790FD-3C51-4AB0-BD3F-0FFE94ECFFCF}"/>
              </a:ext>
            </a:extLst>
          </p:cNvPr>
          <p:cNvSpPr/>
          <p:nvPr/>
        </p:nvSpPr>
        <p:spPr>
          <a:xfrm>
            <a:off x="2048766" y="6095524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050" b="1" dirty="0">
                <a:solidFill>
                  <a:schemeClr val="tx1"/>
                </a:solidFill>
              </a:rPr>
              <a:t>EN55022 Class B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5CA20B-5C0F-43E6-B633-989EC9936175}"/>
              </a:ext>
            </a:extLst>
          </p:cNvPr>
          <p:cNvSpPr/>
          <p:nvPr/>
        </p:nvSpPr>
        <p:spPr>
          <a:xfrm>
            <a:off x="2014189" y="2343648"/>
            <a:ext cx="8474774" cy="1008964"/>
          </a:xfrm>
          <a:prstGeom prst="rect">
            <a:avLst/>
          </a:prstGeom>
          <a:solidFill>
            <a:srgbClr val="FFC000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8257D-EC3A-477C-952E-E8633A0076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30269" y="2587733"/>
            <a:ext cx="1097280" cy="520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245F35-6A1A-4C0D-B171-A5EF546B83F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98630" y="1156777"/>
            <a:ext cx="1005840" cy="586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296DD-6705-4352-A1B0-6EB126296A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52910" y="3834712"/>
            <a:ext cx="1097280" cy="528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FDED40-6352-40CC-A9B3-26D8164E235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4830" y="4339704"/>
            <a:ext cx="1143000" cy="591577"/>
          </a:xfrm>
          <a:prstGeom prst="rect">
            <a:avLst/>
          </a:prstGeom>
        </p:spPr>
      </p:pic>
      <p:sp>
        <p:nvSpPr>
          <p:cNvPr id="34" name="Rectangle: Rounded Corners 33">
            <a:hlinkClick r:id="rId24" action="ppaction://hlinksldjump"/>
            <a:extLst>
              <a:ext uri="{FF2B5EF4-FFF2-40B4-BE49-F238E27FC236}">
                <a16:creationId xmlns:a16="http://schemas.microsoft.com/office/drawing/2014/main" id="{F9293289-3257-4FED-8433-C98315E7804A}"/>
              </a:ext>
            </a:extLst>
          </p:cNvPr>
          <p:cNvSpPr/>
          <p:nvPr/>
        </p:nvSpPr>
        <p:spPr>
          <a:xfrm>
            <a:off x="2834044" y="4917709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 </a:t>
            </a:r>
            <a:r>
              <a:rPr lang="en-US" altLang="zh-CN" sz="1050" b="1" dirty="0">
                <a:solidFill>
                  <a:srgbClr val="FF0000"/>
                </a:solidFill>
              </a:rPr>
              <a:t>(10A-20A)</a:t>
            </a:r>
            <a:endParaRPr lang="en-US" sz="1050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174D90-2044-44AE-8A14-C680F6788E5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07690" y="3277747"/>
            <a:ext cx="1051560" cy="5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46" grpId="0" animBg="1"/>
      <p:bldP spid="46" grpId="1" animBg="1"/>
      <p:bldP spid="70" grpId="0" animBg="1"/>
      <p:bldP spid="70" grpId="1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623E2E9-7AD8-4157-AF6E-9EF86903D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283" y="4309018"/>
            <a:ext cx="1361364" cy="678600"/>
          </a:xfrm>
          <a:prstGeom prst="rect">
            <a:avLst/>
          </a:prstGeom>
        </p:spPr>
      </p:pic>
      <p:pic>
        <p:nvPicPr>
          <p:cNvPr id="8" name="Picture 7" descr="GoTo(TOC)">
            <a:hlinkClick r:id="rId4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20292" y="636209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5" y="-91440"/>
            <a:ext cx="8472333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15 x 15mm µModule Regulators </a:t>
            </a:r>
            <a:r>
              <a:rPr lang="en-US" altLang="zh-CN" sz="3200" dirty="0">
                <a:latin typeface="+mj-lt"/>
              </a:rPr>
              <a:t>(10A-20A)</a:t>
            </a:r>
            <a:endParaRPr lang="en-US" sz="3200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2016061" y="6115202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388071"/>
              </p:ext>
            </p:extLst>
          </p:nvPr>
        </p:nvGraphicFramePr>
        <p:xfrm>
          <a:off x="144059" y="689299"/>
          <a:ext cx="10555956" cy="5321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002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48825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131767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56802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36576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u="none" strike="noStrike" dirty="0"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104124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(HV)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x 15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2.82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LTM4600</a:t>
                      </a:r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/</a:t>
                      </a:r>
                    </a:p>
                    <a:p>
                      <a:pPr algn="ctr" fontAlgn="ctr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/>
                        </a:rPr>
                        <a:t>LTM4600HV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(Pin-compatible with LTM4602)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421100"/>
                  </a:ext>
                </a:extLst>
              </a:tr>
              <a:tr h="5581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</a:t>
                      </a: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(HV)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12A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2.82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3.42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900" u="none" strike="noStrike">
                          <a:effectLst/>
                          <a:latin typeface="+mn-lt"/>
                        </a:rPr>
                      </a:br>
                      <a:r>
                        <a:rPr lang="en-US" sz="9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LTM4601 / LTM4601-1  LTM4601A / LTM4601A-1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LTM4601HV / LTM4601AHV</a:t>
                      </a:r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90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(Pin-compatible with LTM4603)</a:t>
                      </a: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515686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LTM4641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24127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15A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4.32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LTM4611  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605922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15A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4.32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900" u="none" strike="noStrike">
                          <a:effectLst/>
                          <a:latin typeface="+mn-lt"/>
                        </a:rPr>
                      </a:br>
                      <a:r>
                        <a:rPr lang="en-US" sz="9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LTM4627  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8951" marR="8951" marT="89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714640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4.32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LTM4637  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287953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2.375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700" u="none" strike="noStrike" dirty="0">
                          <a:effectLst/>
                          <a:latin typeface="+mn-lt"/>
                        </a:rPr>
                        <a:t>Vin &lt; 4.5V, Need Cpwr Bias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20A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 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LTM4639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89992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2, 3, 5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Buck-Boost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700" b="0" i="0" u="sng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96280"/>
                  </a:ext>
                </a:extLst>
              </a:tr>
            </a:tbl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A5A6FFAB-242D-4555-BDDE-0FC731680F79}"/>
              </a:ext>
            </a:extLst>
          </p:cNvPr>
          <p:cNvSpPr/>
          <p:nvPr/>
        </p:nvSpPr>
        <p:spPr>
          <a:xfrm>
            <a:off x="1945848" y="3266319"/>
            <a:ext cx="921536" cy="505577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07AE796-8F50-4861-897D-A492004CC499}"/>
              </a:ext>
            </a:extLst>
          </p:cNvPr>
          <p:cNvSpPr/>
          <p:nvPr/>
        </p:nvSpPr>
        <p:spPr>
          <a:xfrm>
            <a:off x="144059" y="6115202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EB46D5A-129A-4468-BC46-20207507F157}"/>
              </a:ext>
            </a:extLst>
          </p:cNvPr>
          <p:cNvSpPr/>
          <p:nvPr/>
        </p:nvSpPr>
        <p:spPr>
          <a:xfrm>
            <a:off x="1945848" y="4768529"/>
            <a:ext cx="921536" cy="514699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5CA20B-5C0F-43E6-B633-989EC9936175}"/>
              </a:ext>
            </a:extLst>
          </p:cNvPr>
          <p:cNvSpPr/>
          <p:nvPr/>
        </p:nvSpPr>
        <p:spPr>
          <a:xfrm>
            <a:off x="1945848" y="3769400"/>
            <a:ext cx="8754167" cy="999128"/>
          </a:xfrm>
          <a:prstGeom prst="rect">
            <a:avLst/>
          </a:prstGeom>
          <a:solidFill>
            <a:srgbClr val="FFC000">
              <a:alpha val="30196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hlinkClick r:id="rId16" action="ppaction://hlinksldjump"/>
            <a:extLst>
              <a:ext uri="{FF2B5EF4-FFF2-40B4-BE49-F238E27FC236}">
                <a16:creationId xmlns:a16="http://schemas.microsoft.com/office/drawing/2014/main" id="{BBE8A8C8-0E3A-4489-AA16-717612E62D5A}"/>
              </a:ext>
            </a:extLst>
          </p:cNvPr>
          <p:cNvSpPr/>
          <p:nvPr/>
        </p:nvSpPr>
        <p:spPr>
          <a:xfrm>
            <a:off x="2867384" y="1378239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 &lt;10A</a:t>
            </a:r>
          </a:p>
        </p:txBody>
      </p:sp>
      <p:sp>
        <p:nvSpPr>
          <p:cNvPr id="25" name="Rectangle: Rounded Corners 24">
            <a:hlinkClick r:id="rId17" action="ppaction://hlinksldjump"/>
            <a:extLst>
              <a:ext uri="{FF2B5EF4-FFF2-40B4-BE49-F238E27FC236}">
                <a16:creationId xmlns:a16="http://schemas.microsoft.com/office/drawing/2014/main" id="{C5C765E5-21FC-4646-9CDB-AD6B23AB7BC0}"/>
              </a:ext>
            </a:extLst>
          </p:cNvPr>
          <p:cNvSpPr/>
          <p:nvPr/>
        </p:nvSpPr>
        <p:spPr>
          <a:xfrm>
            <a:off x="2867384" y="5329072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Multiple Outputs</a:t>
            </a:r>
          </a:p>
        </p:txBody>
      </p:sp>
      <p:sp>
        <p:nvSpPr>
          <p:cNvPr id="26" name="Rectangle: Rounded Corners 25">
            <a:hlinkClick r:id="rId18" action="ppaction://hlinksldjump"/>
            <a:extLst>
              <a:ext uri="{FF2B5EF4-FFF2-40B4-BE49-F238E27FC236}">
                <a16:creationId xmlns:a16="http://schemas.microsoft.com/office/drawing/2014/main" id="{F5286E84-F117-4403-9FA3-61A3B6AC9B7C}"/>
              </a:ext>
            </a:extLst>
          </p:cNvPr>
          <p:cNvSpPr/>
          <p:nvPr/>
        </p:nvSpPr>
        <p:spPr>
          <a:xfrm>
            <a:off x="2867384" y="5689822"/>
            <a:ext cx="301752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Buck-Boost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81BE6-3FA3-4B2B-B0EF-2855FB1B878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2260" y="1954963"/>
            <a:ext cx="1188720" cy="60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DE393-4B59-477B-A3D2-D5326C55DA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20400" y="2584932"/>
            <a:ext cx="1188720" cy="619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D04F5-28C8-4620-A750-E0744BF0BB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20400" y="3182436"/>
            <a:ext cx="1188720" cy="589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B003B4-02AF-4C37-9CCE-A2B9798472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00159" y="3751076"/>
            <a:ext cx="1188719" cy="5827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5A5CF8-5B5F-421D-8434-674271272B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20400" y="4974664"/>
            <a:ext cx="1280160" cy="628728"/>
          </a:xfrm>
          <a:prstGeom prst="rect">
            <a:avLst/>
          </a:prstGeom>
        </p:spPr>
      </p:pic>
      <p:pic>
        <p:nvPicPr>
          <p:cNvPr id="20" name="Graphic 19" descr="Back">
            <a:hlinkClick r:id="rId16" action="ppaction://hlinksldjump"/>
            <a:extLst>
              <a:ext uri="{FF2B5EF4-FFF2-40B4-BE49-F238E27FC236}">
                <a16:creationId xmlns:a16="http://schemas.microsoft.com/office/drawing/2014/main" id="{268BBC47-1FB6-4EEE-BFD0-D35A093631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20659" y="628939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43" grpId="0" animBg="1"/>
      <p:bldP spid="43" grpId="1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6EB09F9-34BF-4272-A2CC-81BC5927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540" y="4843897"/>
            <a:ext cx="1097280" cy="562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CDC5B4-5670-4466-9C58-E1873FF75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560" y="2498516"/>
            <a:ext cx="1097280" cy="570839"/>
          </a:xfrm>
          <a:prstGeom prst="rect">
            <a:avLst/>
          </a:prstGeom>
        </p:spPr>
      </p:pic>
      <p:pic>
        <p:nvPicPr>
          <p:cNvPr id="8" name="Picture 7" descr="GoTo(TOC)">
            <a:hlinkClick r:id="rId5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46689" y="6423063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-91440"/>
            <a:ext cx="9329928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15 x 15mm µModule Regulators </a:t>
            </a:r>
            <a:r>
              <a:rPr lang="en-US" altLang="zh-CN" sz="3200" dirty="0">
                <a:latin typeface="+mj-lt"/>
              </a:rPr>
              <a:t>(Multi-Outputs)</a:t>
            </a:r>
            <a:endParaRPr lang="en-US" sz="3200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2077831" y="6208707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552073"/>
              </p:ext>
            </p:extLst>
          </p:nvPr>
        </p:nvGraphicFramePr>
        <p:xfrm>
          <a:off x="178757" y="649294"/>
          <a:ext cx="10558533" cy="5540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649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849403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857385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132536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365760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779448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2.375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Dual 4A or Single 8A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2.82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LTM4614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52447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26.5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Dual 4A or Single 8A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2.82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LTM4619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9628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Dual 8A or Single 16A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2.82              </a:t>
                      </a:r>
                    </a:p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3.42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LTM4616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500657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26.5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Dual 8A or Single 16A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4.32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4.92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LTM4628</a:t>
                      </a:r>
                      <a:endParaRPr lang="en-US" sz="80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(pin-compatible with LTM4631)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983036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2.5</a:t>
                      </a:r>
                    </a:p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Dual 13A or Single 26A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4.41            </a:t>
                      </a:r>
                    </a:p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LTM4620/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LTM4620A  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22017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2.375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Dual 4A with 1.5A VLDO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2.82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LTM4615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19134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4.7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2.375 with External 5V Bias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1.8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Triple 10A or 20A + 10A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15 x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LTM4633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629061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4.75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5.5 (@5A output)</a:t>
                      </a:r>
                    </a:p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13.5 (@4A output)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5A, 5A, 4A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5.01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LTM4634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87944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5x 1.1A Parallelable Outputs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3.42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LTM8001</a:t>
                      </a:r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2280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Buck-Boost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u="none" strike="noStrike" dirty="0"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306919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2A587CF4-C183-45FE-A4C4-1945CE7F8864}"/>
              </a:ext>
            </a:extLst>
          </p:cNvPr>
          <p:cNvSpPr/>
          <p:nvPr/>
        </p:nvSpPr>
        <p:spPr>
          <a:xfrm>
            <a:off x="1974026" y="3031890"/>
            <a:ext cx="8763264" cy="9144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565050-94D8-4E41-95BE-F8BC73BA5FF5}"/>
              </a:ext>
            </a:extLst>
          </p:cNvPr>
          <p:cNvSpPr/>
          <p:nvPr/>
        </p:nvSpPr>
        <p:spPr>
          <a:xfrm>
            <a:off x="178756" y="6208707"/>
            <a:ext cx="1371600" cy="612648"/>
          </a:xfrm>
          <a:prstGeom prst="round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Low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(≤3V)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9DC240-CB08-4601-AA27-DD3FDBB0D355}"/>
              </a:ext>
            </a:extLst>
          </p:cNvPr>
          <p:cNvSpPr/>
          <p:nvPr/>
        </p:nvSpPr>
        <p:spPr>
          <a:xfrm>
            <a:off x="1974026" y="3947209"/>
            <a:ext cx="1189530" cy="9144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5D0E515-D707-42AA-AF99-365BAEB005F9}"/>
              </a:ext>
            </a:extLst>
          </p:cNvPr>
          <p:cNvSpPr/>
          <p:nvPr/>
        </p:nvSpPr>
        <p:spPr>
          <a:xfrm>
            <a:off x="1974026" y="1657832"/>
            <a:ext cx="1189530" cy="4572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050D87D-EAAE-4F34-AA8F-0B926718D3F1}"/>
              </a:ext>
            </a:extLst>
          </p:cNvPr>
          <p:cNvSpPr/>
          <p:nvPr/>
        </p:nvSpPr>
        <p:spPr>
          <a:xfrm>
            <a:off x="1974026" y="2581539"/>
            <a:ext cx="1189530" cy="4572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hlinkClick r:id="rId17" action="ppaction://hlinksldjump"/>
            <a:extLst>
              <a:ext uri="{FF2B5EF4-FFF2-40B4-BE49-F238E27FC236}">
                <a16:creationId xmlns:a16="http://schemas.microsoft.com/office/drawing/2014/main" id="{6C2B7C9D-6D56-4466-B645-34E246D805CF}"/>
              </a:ext>
            </a:extLst>
          </p:cNvPr>
          <p:cNvSpPr/>
          <p:nvPr/>
        </p:nvSpPr>
        <p:spPr>
          <a:xfrm>
            <a:off x="5808280" y="1347373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 &gt;8A</a:t>
            </a:r>
          </a:p>
        </p:txBody>
      </p:sp>
      <p:sp>
        <p:nvSpPr>
          <p:cNvPr id="17" name="Rectangle: Rounded Corners 16">
            <a:hlinkClick r:id="rId18" action="ppaction://hlinksldjump"/>
            <a:extLst>
              <a:ext uri="{FF2B5EF4-FFF2-40B4-BE49-F238E27FC236}">
                <a16:creationId xmlns:a16="http://schemas.microsoft.com/office/drawing/2014/main" id="{F0F8ECF0-BEAB-4B39-A50D-C55FFDAD5DF8}"/>
              </a:ext>
            </a:extLst>
          </p:cNvPr>
          <p:cNvSpPr/>
          <p:nvPr/>
        </p:nvSpPr>
        <p:spPr>
          <a:xfrm>
            <a:off x="2244029" y="1347373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 &lt;10A</a:t>
            </a:r>
          </a:p>
        </p:txBody>
      </p:sp>
      <p:sp>
        <p:nvSpPr>
          <p:cNvPr id="18" name="Rectangle: Rounded Corners 17">
            <a:hlinkClick r:id="rId19" action="ppaction://hlinksldjump"/>
            <a:extLst>
              <a:ext uri="{FF2B5EF4-FFF2-40B4-BE49-F238E27FC236}">
                <a16:creationId xmlns:a16="http://schemas.microsoft.com/office/drawing/2014/main" id="{510658ED-C72B-4CEB-AF07-83E8C3B16527}"/>
              </a:ext>
            </a:extLst>
          </p:cNvPr>
          <p:cNvSpPr/>
          <p:nvPr/>
        </p:nvSpPr>
        <p:spPr>
          <a:xfrm>
            <a:off x="2244029" y="5865255"/>
            <a:ext cx="3017520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Buck-Boost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01B31-AC2E-4980-8E38-E5A3B75E7A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28005" y="1464507"/>
            <a:ext cx="1087924" cy="511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7B8F2-734E-43AA-8589-1001356FA6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31681" y="1976627"/>
            <a:ext cx="1097280" cy="584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6BBD6-5AAD-4FB6-8C8D-78865AB66D1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98049" y="3166545"/>
            <a:ext cx="1097280" cy="554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749229-9581-45EF-B3CA-EE4458E59D8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61683" y="3848947"/>
            <a:ext cx="1051560" cy="481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2A8D1C-255D-4424-9A82-31DF26DEB03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67540" y="4302930"/>
            <a:ext cx="1097280" cy="6010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7F9FAC-FBAA-4C17-A986-5BC371E5264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67540" y="5400725"/>
            <a:ext cx="1097280" cy="609600"/>
          </a:xfrm>
          <a:prstGeom prst="rect">
            <a:avLst/>
          </a:prstGeom>
        </p:spPr>
      </p:pic>
      <p:pic>
        <p:nvPicPr>
          <p:cNvPr id="23" name="Graphic 22" descr="Back">
            <a:hlinkClick r:id="rId18" action="ppaction://hlinksldjump"/>
            <a:extLst>
              <a:ext uri="{FF2B5EF4-FFF2-40B4-BE49-F238E27FC236}">
                <a16:creationId xmlns:a16="http://schemas.microsoft.com/office/drawing/2014/main" id="{A73A13A0-6319-4CF3-82C7-BD1746F860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919640" y="6364155"/>
            <a:ext cx="457200" cy="45720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E049ECF9-22F3-4661-BC26-99EE97A6A698}"/>
              </a:ext>
            </a:extLst>
          </p:cNvPr>
          <p:cNvSpPr/>
          <p:nvPr/>
        </p:nvSpPr>
        <p:spPr>
          <a:xfrm>
            <a:off x="10773367" y="3096377"/>
            <a:ext cx="177806" cy="799779"/>
          </a:xfrm>
          <a:prstGeom prst="rightBrace">
            <a:avLst>
              <a:gd name="adj1" fmla="val 32429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3434" y="6435554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-91440"/>
            <a:ext cx="8935481" cy="745626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15 x 15mm µModule Regulators (Buck-Boost)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118872" y="6129231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1990040" y="6125241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3DFF8D6-FBDD-4EBD-9908-092EFEEED1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490307"/>
              </p:ext>
            </p:extLst>
          </p:nvPr>
        </p:nvGraphicFramePr>
        <p:xfrm>
          <a:off x="151119" y="716324"/>
          <a:ext cx="10515601" cy="5312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0893">
                  <a:extLst>
                    <a:ext uri="{9D8B030D-6E8A-4147-A177-3AD203B41FA5}">
                      <a16:colId xmlns:a16="http://schemas.microsoft.com/office/drawing/2014/main" val="4127914639"/>
                    </a:ext>
                  </a:extLst>
                </a:gridCol>
                <a:gridCol w="767591">
                  <a:extLst>
                    <a:ext uri="{9D8B030D-6E8A-4147-A177-3AD203B41FA5}">
                      <a16:colId xmlns:a16="http://schemas.microsoft.com/office/drawing/2014/main" val="2208613704"/>
                    </a:ext>
                  </a:extLst>
                </a:gridCol>
                <a:gridCol w="1119162">
                  <a:extLst>
                    <a:ext uri="{9D8B030D-6E8A-4147-A177-3AD203B41FA5}">
                      <a16:colId xmlns:a16="http://schemas.microsoft.com/office/drawing/2014/main" val="3824614188"/>
                    </a:ext>
                  </a:extLst>
                </a:gridCol>
                <a:gridCol w="688716">
                  <a:extLst>
                    <a:ext uri="{9D8B030D-6E8A-4147-A177-3AD203B41FA5}">
                      <a16:colId xmlns:a16="http://schemas.microsoft.com/office/drawing/2014/main" val="3939865944"/>
                    </a:ext>
                  </a:extLst>
                </a:gridCol>
                <a:gridCol w="688716">
                  <a:extLst>
                    <a:ext uri="{9D8B030D-6E8A-4147-A177-3AD203B41FA5}">
                      <a16:colId xmlns:a16="http://schemas.microsoft.com/office/drawing/2014/main" val="343660997"/>
                    </a:ext>
                  </a:extLst>
                </a:gridCol>
                <a:gridCol w="688716">
                  <a:extLst>
                    <a:ext uri="{9D8B030D-6E8A-4147-A177-3AD203B41FA5}">
                      <a16:colId xmlns:a16="http://schemas.microsoft.com/office/drawing/2014/main" val="3716190844"/>
                    </a:ext>
                  </a:extLst>
                </a:gridCol>
                <a:gridCol w="1023454">
                  <a:extLst>
                    <a:ext uri="{9D8B030D-6E8A-4147-A177-3AD203B41FA5}">
                      <a16:colId xmlns:a16="http://schemas.microsoft.com/office/drawing/2014/main" val="603138159"/>
                    </a:ext>
                  </a:extLst>
                </a:gridCol>
                <a:gridCol w="1023454">
                  <a:extLst>
                    <a:ext uri="{9D8B030D-6E8A-4147-A177-3AD203B41FA5}">
                      <a16:colId xmlns:a16="http://schemas.microsoft.com/office/drawing/2014/main" val="278210130"/>
                    </a:ext>
                  </a:extLst>
                </a:gridCol>
                <a:gridCol w="774803">
                  <a:extLst>
                    <a:ext uri="{9D8B030D-6E8A-4147-A177-3AD203B41FA5}">
                      <a16:colId xmlns:a16="http://schemas.microsoft.com/office/drawing/2014/main" val="1257569697"/>
                    </a:ext>
                  </a:extLst>
                </a:gridCol>
                <a:gridCol w="682302">
                  <a:extLst>
                    <a:ext uri="{9D8B030D-6E8A-4147-A177-3AD203B41FA5}">
                      <a16:colId xmlns:a16="http://schemas.microsoft.com/office/drawing/2014/main" val="4195818180"/>
                    </a:ext>
                  </a:extLst>
                </a:gridCol>
                <a:gridCol w="682302">
                  <a:extLst>
                    <a:ext uri="{9D8B030D-6E8A-4147-A177-3AD203B41FA5}">
                      <a16:colId xmlns:a16="http://schemas.microsoft.com/office/drawing/2014/main" val="1912765802"/>
                    </a:ext>
                  </a:extLst>
                </a:gridCol>
                <a:gridCol w="1515492">
                  <a:extLst>
                    <a:ext uri="{9D8B030D-6E8A-4147-A177-3AD203B41FA5}">
                      <a16:colId xmlns:a16="http://schemas.microsoft.com/office/drawing/2014/main" val="288433171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Inductor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23235"/>
                  </a:ext>
                </a:extLst>
              </a:tr>
              <a:tr h="282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 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70654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626429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2,3,5</a:t>
                      </a: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17" marR="8217" marT="82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20787"/>
                  </a:ext>
                </a:extLst>
              </a:tr>
              <a:tr h="82296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Buck-Boost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1.2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5.4A†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Internal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 x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hlinkClick r:id="rId6"/>
                        </a:rPr>
                        <a:t>LTM8056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629061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8.5A†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Internal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hlinkClick r:id="rId7"/>
                        </a:rPr>
                        <a:t>LTM8055/LTM8055-1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879445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10A†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External 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hlinkClick r:id="rId8"/>
                        </a:rPr>
                        <a:t>LTM4607  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2998383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10A†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External 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2.82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3.42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</a:rPr>
                      </a:br>
                      <a:r>
                        <a:rPr lang="en-US" sz="1000" u="none" strike="noStrike" dirty="0">
                          <a:effectLst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hlinkClick r:id="rId9"/>
                        </a:rPr>
                        <a:t>LTM4609  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500262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4.5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12A†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 External 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15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2.8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LGA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effectLst/>
                          <a:hlinkClick r:id="rId10"/>
                        </a:rPr>
                        <a:t>LTM4605  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781330"/>
                  </a:ext>
                </a:extLst>
              </a:tr>
            </a:tbl>
          </a:graphicData>
        </a:graphic>
      </p:graphicFrame>
      <p:sp>
        <p:nvSpPr>
          <p:cNvPr id="55" name="Rectangle 54">
            <a:extLst>
              <a:ext uri="{FF2B5EF4-FFF2-40B4-BE49-F238E27FC236}">
                <a16:creationId xmlns:a16="http://schemas.microsoft.com/office/drawing/2014/main" id="{FB68DD63-8AFD-46D8-BA44-7D0F1F2951B6}"/>
              </a:ext>
            </a:extLst>
          </p:cNvPr>
          <p:cNvSpPr/>
          <p:nvPr/>
        </p:nvSpPr>
        <p:spPr>
          <a:xfrm>
            <a:off x="1786492" y="2102889"/>
            <a:ext cx="8877802" cy="163578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F484827-D8A1-42AB-B120-C0D2C5D3C3EB}"/>
              </a:ext>
            </a:extLst>
          </p:cNvPr>
          <p:cNvSpPr/>
          <p:nvPr/>
        </p:nvSpPr>
        <p:spPr>
          <a:xfrm>
            <a:off x="1778744" y="3746820"/>
            <a:ext cx="8885550" cy="230304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D37273-2996-415F-A0B6-56C281E948FB}"/>
              </a:ext>
            </a:extLst>
          </p:cNvPr>
          <p:cNvSpPr/>
          <p:nvPr/>
        </p:nvSpPr>
        <p:spPr>
          <a:xfrm>
            <a:off x="3592286" y="6366253"/>
            <a:ext cx="6173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†Step-Down Mode. Output current varies depending on operation mode.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7FEF3-6359-44F7-87E3-00BEDB795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4871" y="2124823"/>
            <a:ext cx="1188720" cy="63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95E74-B9F4-4B63-B9BC-0A62424CF6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54871" y="2987061"/>
            <a:ext cx="1188720" cy="665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B7C07-C083-4BC0-ACF5-89B0C49FF9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2259" y="4478782"/>
            <a:ext cx="1188720" cy="66238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B4708B9-05DE-4968-AFB2-BF612ABE62E5}"/>
              </a:ext>
            </a:extLst>
          </p:cNvPr>
          <p:cNvSpPr/>
          <p:nvPr/>
        </p:nvSpPr>
        <p:spPr>
          <a:xfrm>
            <a:off x="2910246" y="2091358"/>
            <a:ext cx="682041" cy="836534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hlinkClick r:id="rId14" action="ppaction://hlinksldjump"/>
            <a:extLst>
              <a:ext uri="{FF2B5EF4-FFF2-40B4-BE49-F238E27FC236}">
                <a16:creationId xmlns:a16="http://schemas.microsoft.com/office/drawing/2014/main" id="{BA3208B9-8641-412A-8203-7D2A1AA7647E}"/>
              </a:ext>
            </a:extLst>
          </p:cNvPr>
          <p:cNvSpPr/>
          <p:nvPr/>
        </p:nvSpPr>
        <p:spPr>
          <a:xfrm>
            <a:off x="1990041" y="1407888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 &lt;10A</a:t>
            </a:r>
          </a:p>
        </p:txBody>
      </p:sp>
      <p:sp>
        <p:nvSpPr>
          <p:cNvPr id="38" name="Rectangle: Rounded Corners 37">
            <a:hlinkClick r:id="rId15" action="ppaction://hlinksldjump"/>
            <a:extLst>
              <a:ext uri="{FF2B5EF4-FFF2-40B4-BE49-F238E27FC236}">
                <a16:creationId xmlns:a16="http://schemas.microsoft.com/office/drawing/2014/main" id="{F2C39B37-AEE3-4A31-B763-8B630956886D}"/>
              </a:ext>
            </a:extLst>
          </p:cNvPr>
          <p:cNvSpPr/>
          <p:nvPr/>
        </p:nvSpPr>
        <p:spPr>
          <a:xfrm>
            <a:off x="5327941" y="1407888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Buck &gt;8A</a:t>
            </a:r>
          </a:p>
        </p:txBody>
      </p:sp>
      <p:sp>
        <p:nvSpPr>
          <p:cNvPr id="39" name="Rectangle: Rounded Corners 38">
            <a:hlinkClick r:id="rId16" action="ppaction://hlinksldjump"/>
            <a:extLst>
              <a:ext uri="{FF2B5EF4-FFF2-40B4-BE49-F238E27FC236}">
                <a16:creationId xmlns:a16="http://schemas.microsoft.com/office/drawing/2014/main" id="{3B8DA800-7C37-4C0A-8649-DA7EA8583F1A}"/>
              </a:ext>
            </a:extLst>
          </p:cNvPr>
          <p:cNvSpPr/>
          <p:nvPr/>
        </p:nvSpPr>
        <p:spPr>
          <a:xfrm>
            <a:off x="1990041" y="1766544"/>
            <a:ext cx="2997956" cy="274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0000"/>
                </a:solidFill>
              </a:rPr>
              <a:t>Click: Show me 15 x15mm </a:t>
            </a:r>
            <a:r>
              <a:rPr lang="en-US" sz="1050" b="1" dirty="0">
                <a:solidFill>
                  <a:srgbClr val="FF0000"/>
                </a:solidFill>
              </a:rPr>
              <a:t>Multiple Outputs</a:t>
            </a:r>
          </a:p>
        </p:txBody>
      </p:sp>
      <p:pic>
        <p:nvPicPr>
          <p:cNvPr id="40" name="Graphic 39" descr="Back">
            <a:hlinkClick r:id="rId14" action="ppaction://hlinksldjump"/>
            <a:extLst>
              <a:ext uri="{FF2B5EF4-FFF2-40B4-BE49-F238E27FC236}">
                <a16:creationId xmlns:a16="http://schemas.microsoft.com/office/drawing/2014/main" id="{92278192-6106-43B2-A74B-61CACF3357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65588" y="6366252"/>
            <a:ext cx="457200" cy="45720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0E503BB5-A144-4316-B23F-FE67180466A1}"/>
              </a:ext>
            </a:extLst>
          </p:cNvPr>
          <p:cNvSpPr/>
          <p:nvPr/>
        </p:nvSpPr>
        <p:spPr>
          <a:xfrm>
            <a:off x="10714108" y="3932518"/>
            <a:ext cx="240763" cy="1906494"/>
          </a:xfrm>
          <a:prstGeom prst="rightBrace">
            <a:avLst>
              <a:gd name="adj1" fmla="val 63323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68" grpId="0" animBg="1"/>
      <p:bldP spid="68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6954" y="6399887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86416"/>
            <a:ext cx="8338116" cy="745626"/>
          </a:xfrm>
        </p:spPr>
        <p:txBody>
          <a:bodyPr anchor="t">
            <a:noAutofit/>
          </a:bodyPr>
          <a:lstStyle/>
          <a:p>
            <a:r>
              <a:rPr lang="en-US" sz="3600" dirty="0">
                <a:latin typeface="+mj-lt"/>
              </a:rPr>
              <a:t>11.9 x 16mm µModule Regulators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E01678-94A3-482E-BA82-8587167C12D3}"/>
              </a:ext>
            </a:extLst>
          </p:cNvPr>
          <p:cNvSpPr/>
          <p:nvPr/>
        </p:nvSpPr>
        <p:spPr>
          <a:xfrm>
            <a:off x="274320" y="6152999"/>
            <a:ext cx="1371600" cy="612648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PMBus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9F3701D-45A2-4ADA-882C-878CB19A0D1E}"/>
              </a:ext>
            </a:extLst>
          </p:cNvPr>
          <p:cNvSpPr/>
          <p:nvPr/>
        </p:nvSpPr>
        <p:spPr>
          <a:xfrm>
            <a:off x="8016240" y="6152999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(2021,22,23)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E9FE1-1B04-4CDD-A2ED-1FFFAF880A54}"/>
              </a:ext>
            </a:extLst>
          </p:cNvPr>
          <p:cNvSpPr/>
          <p:nvPr/>
        </p:nvSpPr>
        <p:spPr>
          <a:xfrm>
            <a:off x="2209800" y="6148576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High Vin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(≥40V)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F6B644-8D30-4458-8E0A-C4656F4F3B27}"/>
              </a:ext>
            </a:extLst>
          </p:cNvPr>
          <p:cNvSpPr/>
          <p:nvPr/>
        </p:nvSpPr>
        <p:spPr>
          <a:xfrm>
            <a:off x="4145280" y="6146200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5DE7CA-E1AA-4D94-85CA-E6AA41DD0463}"/>
              </a:ext>
            </a:extLst>
          </p:cNvPr>
          <p:cNvSpPr txBox="1"/>
          <p:nvPr/>
        </p:nvSpPr>
        <p:spPr>
          <a:xfrm>
            <a:off x="10820400" y="69350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6256DF4-9637-4FFD-8F2D-232BC9AC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012787"/>
              </p:ext>
            </p:extLst>
          </p:nvPr>
        </p:nvGraphicFramePr>
        <p:xfrm>
          <a:off x="274320" y="970578"/>
          <a:ext cx="10378401" cy="484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6288">
                  <a:extLst>
                    <a:ext uri="{9D8B030D-6E8A-4147-A177-3AD203B41FA5}">
                      <a16:colId xmlns:a16="http://schemas.microsoft.com/office/drawing/2014/main" val="1206091664"/>
                    </a:ext>
                  </a:extLst>
                </a:gridCol>
                <a:gridCol w="826288">
                  <a:extLst>
                    <a:ext uri="{9D8B030D-6E8A-4147-A177-3AD203B41FA5}">
                      <a16:colId xmlns:a16="http://schemas.microsoft.com/office/drawing/2014/main" val="2136301553"/>
                    </a:ext>
                  </a:extLst>
                </a:gridCol>
                <a:gridCol w="1094079">
                  <a:extLst>
                    <a:ext uri="{9D8B030D-6E8A-4147-A177-3AD203B41FA5}">
                      <a16:colId xmlns:a16="http://schemas.microsoft.com/office/drawing/2014/main" val="3942468013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1155480183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2274741688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1046432807"/>
                    </a:ext>
                  </a:extLst>
                </a:gridCol>
                <a:gridCol w="1342719">
                  <a:extLst>
                    <a:ext uri="{9D8B030D-6E8A-4147-A177-3AD203B41FA5}">
                      <a16:colId xmlns:a16="http://schemas.microsoft.com/office/drawing/2014/main" val="4191936404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1412526866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3615868512"/>
                    </a:ext>
                  </a:extLst>
                </a:gridCol>
                <a:gridCol w="841599">
                  <a:extLst>
                    <a:ext uri="{9D8B030D-6E8A-4147-A177-3AD203B41FA5}">
                      <a16:colId xmlns:a16="http://schemas.microsoft.com/office/drawing/2014/main" val="2172453826"/>
                    </a:ext>
                  </a:extLst>
                </a:gridCol>
                <a:gridCol w="1239433">
                  <a:extLst>
                    <a:ext uri="{9D8B030D-6E8A-4147-A177-3AD203B41FA5}">
                      <a16:colId xmlns:a16="http://schemas.microsoft.com/office/drawing/2014/main" val="286052104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# of Output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Input Voltage (V)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 Output Voltage (V) 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Output Current (A)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7332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Min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Max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Dimensions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(mm)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Package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915938"/>
                  </a:ext>
                </a:extLst>
              </a:tr>
              <a:tr h="822960">
                <a:tc rowSpan="5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Buck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±6A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11.9 x 16</a:t>
                      </a: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4.92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LTM8064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5566" marR="5566" marT="55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659063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5.5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9A or Single 18A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11.9 x 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3.51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LTM4675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383111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2.375 with Aux 5V Bias </a:t>
                      </a:r>
                    </a:p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(LTM4686-1)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3.6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Dual 10A or Single 20A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11.9 x 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1.82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LGA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LTM4686/LTM4686-1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955743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4.5</a:t>
                      </a:r>
                      <a:br>
                        <a:rPr 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2.375 with Aux 5V Bias 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5.75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14A or Single 28A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1.82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/>
                        </a:rPr>
                        <a:t>LTM4686B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772856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3A, up to 12A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11.9 x 16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3.32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/>
                        </a:rPr>
                        <a:t>LTM8060</a:t>
                      </a:r>
                      <a:endParaRPr lang="en-US" sz="9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415" marR="6415" marT="64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0104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9FC4FAF-C182-436B-AA40-1F4D612533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1529" y="1643700"/>
            <a:ext cx="1371600" cy="642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2BB138-ACF0-4E7C-8FE6-1685CDD845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1530" y="2520958"/>
            <a:ext cx="1463040" cy="697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D0882A-ED14-4616-82EC-75761BA6C3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1529" y="3438836"/>
            <a:ext cx="1371600" cy="6686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184AEA-CF5F-41AA-9AFB-000E9BFA62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21588" y="5120552"/>
            <a:ext cx="1463040" cy="6892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59CBF9-EE1F-47BC-A755-58FC9D05E8F9}"/>
              </a:ext>
            </a:extLst>
          </p:cNvPr>
          <p:cNvSpPr/>
          <p:nvPr/>
        </p:nvSpPr>
        <p:spPr>
          <a:xfrm>
            <a:off x="1106019" y="2534098"/>
            <a:ext cx="9546702" cy="2456755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06E91E-40DC-4847-B4A0-BF3160A37BBF}"/>
              </a:ext>
            </a:extLst>
          </p:cNvPr>
          <p:cNvSpPr/>
          <p:nvPr/>
        </p:nvSpPr>
        <p:spPr>
          <a:xfrm>
            <a:off x="3017803" y="1694687"/>
            <a:ext cx="837505" cy="82153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E859B0-700A-4AAD-BF82-BD25C4BFBF3A}"/>
              </a:ext>
            </a:extLst>
          </p:cNvPr>
          <p:cNvSpPr/>
          <p:nvPr/>
        </p:nvSpPr>
        <p:spPr>
          <a:xfrm>
            <a:off x="3017803" y="4993350"/>
            <a:ext cx="837505" cy="821203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139F0A-95B2-4986-B340-681B141C9360}"/>
              </a:ext>
            </a:extLst>
          </p:cNvPr>
          <p:cNvSpPr/>
          <p:nvPr/>
        </p:nvSpPr>
        <p:spPr>
          <a:xfrm>
            <a:off x="1106019" y="2531601"/>
            <a:ext cx="9546701" cy="245675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CE904A-8598-4DA6-A953-FDCFF55ADB9E}"/>
              </a:ext>
            </a:extLst>
          </p:cNvPr>
          <p:cNvSpPr/>
          <p:nvPr/>
        </p:nvSpPr>
        <p:spPr>
          <a:xfrm>
            <a:off x="9424888" y="4166953"/>
            <a:ext cx="1227832" cy="1642800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33BFA52-222F-4EA7-B46A-D0861EDF64C9}"/>
              </a:ext>
            </a:extLst>
          </p:cNvPr>
          <p:cNvSpPr/>
          <p:nvPr/>
        </p:nvSpPr>
        <p:spPr>
          <a:xfrm>
            <a:off x="6080760" y="6152999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278D3A-F81D-4E5D-94A5-43F81870711A}"/>
              </a:ext>
            </a:extLst>
          </p:cNvPr>
          <p:cNvSpPr/>
          <p:nvPr/>
        </p:nvSpPr>
        <p:spPr>
          <a:xfrm>
            <a:off x="1106018" y="3345553"/>
            <a:ext cx="9546702" cy="1642801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27B7B-8448-6B4C-A4E9-830402D42A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6141" y="4243220"/>
            <a:ext cx="1399309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DITemplate">
  <a:themeElements>
    <a:clrScheme name="ADI Corporate Palette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1B9CD0"/>
      </a:hlink>
      <a:folHlink>
        <a:srgbClr val="8637BA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Barlow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I Corporate PowerPoint Template" id="{9AB9AA7E-1902-F64D-879D-6E535C6B277F}" vid="{87C4F2EC-017C-2A4C-889E-1FC8D2DA438E}"/>
    </a:ext>
  </a:extLst>
</a:theme>
</file>

<file path=ppt/theme/theme3.xml><?xml version="1.0" encoding="utf-8"?>
<a:theme xmlns:a="http://schemas.openxmlformats.org/drawingml/2006/main" name="1_ADITemplate">
  <a:themeElements>
    <a:clrScheme name="ADI Brand Colors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D6E341"/>
      </a:accent3>
      <a:accent4>
        <a:srgbClr val="00AE65"/>
      </a:accent4>
      <a:accent5>
        <a:srgbClr val="8637BA"/>
      </a:accent5>
      <a:accent6>
        <a:srgbClr val="FF7500"/>
      </a:accent6>
      <a:hlink>
        <a:srgbClr val="3CB7E3"/>
      </a:hlink>
      <a:folHlink>
        <a:srgbClr val="8637BA"/>
      </a:folHlink>
    </a:clrScheme>
    <a:fontScheme name="ADI PP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Lucida Grande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A6C2EF2-0AC3-454C-82AD-F127A669AD51}" vid="{37889BC1-C249-C546-9322-99B1938F36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26265</TotalTime>
  <Words>3942</Words>
  <Application>Microsoft Office PowerPoint</Application>
  <PresentationFormat>Widescreen</PresentationFormat>
  <Paragraphs>1872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Lucida Grande</vt:lpstr>
      <vt:lpstr>Arial</vt:lpstr>
      <vt:lpstr>Barlow</vt:lpstr>
      <vt:lpstr>Calibri</vt:lpstr>
      <vt:lpstr>Calibri Light</vt:lpstr>
      <vt:lpstr>Wingdings</vt:lpstr>
      <vt:lpstr>Office Theme</vt:lpstr>
      <vt:lpstr>ADITemplate</vt:lpstr>
      <vt:lpstr>1_ADITemplate</vt:lpstr>
      <vt:lpstr>Search by µModule Regulator Package (click on green boxes) (For simplicity, illustrations depict both BGA and LGA packages)</vt:lpstr>
      <vt:lpstr>15 x 22mm CoP µModule Regulators</vt:lpstr>
      <vt:lpstr>16 x 16mm CoP µModule Regulators</vt:lpstr>
      <vt:lpstr>16 x 16mm Over Molded µModule Regulators</vt:lpstr>
      <vt:lpstr>15 x 15mm µModule Regulators (4A-8A)</vt:lpstr>
      <vt:lpstr>15 x 15mm µModule Regulators (10A-20A)</vt:lpstr>
      <vt:lpstr>15 x 15mm µModule Regulators (Multi-Outputs)</vt:lpstr>
      <vt:lpstr>15 x 15mm µModule Regulators (Buck-Boost)</vt:lpstr>
      <vt:lpstr>11.9 x 16mm µModule Regulators</vt:lpstr>
      <vt:lpstr>11.25 x 15mm µModule Regulators</vt:lpstr>
      <vt:lpstr>9 x 15mm µModule Regulators (1A-4A)</vt:lpstr>
      <vt:lpstr>9 x 15mm µModule Regulators (6A-30A)</vt:lpstr>
      <vt:lpstr>7.5 x 15mm, 9 x 15mm, 9.5 x 16mm µModule Regulators (Multi-Outputs)</vt:lpstr>
      <vt:lpstr>9 x 11.25mm µModule Regulators (Step-Down)</vt:lpstr>
      <vt:lpstr>6.25 x 11.25mm µModule Regulators</vt:lpstr>
      <vt:lpstr>6.25 x 7.5mm and 6.25 x 9mm µModule Regulators</vt:lpstr>
      <vt:lpstr>6.25 x 6.25mm µModule Regulators (0.2A-5A)</vt:lpstr>
      <vt:lpstr>6.25 x 6.25mm µModule Regulators (Multi-Outputs)</vt:lpstr>
      <vt:lpstr>6.25 x 6.25mm µModule Regulators (Boost &amp; Buck-Boost)</vt:lpstr>
      <vt:lpstr>6.25 x 6.25mm CoP µModule Regulators</vt:lpstr>
      <vt:lpstr>4 x 4mm and 4 x 6.25mm µModule Regulators</vt:lpstr>
      <vt:lpstr>3 x 4mm and 3.5 x 4mm µModule Regulators</vt:lpstr>
      <vt:lpstr>µModule Regulators &lt;2mm tall (Ultrathin LGA)</vt:lpstr>
      <vt:lpstr>µModule Regulators ≤1.3mm tall (Ultrathin)</vt:lpstr>
      <vt:lpstr>Design Logic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by uModule Regulator Package</dc:title>
  <dc:creator>Odabaee, Afshin</dc:creator>
  <cp:lastModifiedBy>Yu, Peiwen</cp:lastModifiedBy>
  <cp:revision>2</cp:revision>
  <dcterms:created xsi:type="dcterms:W3CDTF">2022-08-10T17:47:54Z</dcterms:created>
  <dcterms:modified xsi:type="dcterms:W3CDTF">2024-04-29T21:59:39Z</dcterms:modified>
</cp:coreProperties>
</file>