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637" r:id="rId2"/>
  </p:sldIdLst>
  <p:sldSz cx="9144000" cy="6858000" type="screen4x3"/>
  <p:notesSz cx="69977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3300"/>
    <a:srgbClr val="9900CC"/>
    <a:srgbClr val="996633"/>
    <a:srgbClr val="B60E0E"/>
    <a:srgbClr val="FF6600"/>
    <a:srgbClr val="66CCFF"/>
    <a:srgbClr val="FF3399"/>
    <a:srgbClr val="808080"/>
  </p:clrMru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5" autoAdjust="0"/>
    <p:restoredTop sz="82037" autoAdjust="0"/>
  </p:normalViewPr>
  <p:slideViewPr>
    <p:cSldViewPr>
      <p:cViewPr>
        <p:scale>
          <a:sx n="100" d="100"/>
          <a:sy n="100" d="100"/>
        </p:scale>
        <p:origin x="-7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233363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33800" y="233363"/>
            <a:ext cx="30305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DE05113E-8D40-496E-A3C7-960766CB8293}" type="datetime1">
              <a:rPr lang="zh-CN" altLang="en-US"/>
              <a:pPr/>
              <a:t>2013/10/17</a:t>
            </a:fld>
            <a:endParaRPr lang="en-US" altLang="zh-CN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0000" y="8575675"/>
            <a:ext cx="303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FDD9B6BB-1AE2-4D90-82A4-C67A66EADC7B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233363" y="8602663"/>
            <a:ext cx="2822575" cy="461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Information ©</a:t>
            </a:r>
          </a:p>
          <a:p>
            <a:pPr algn="l" defTabSz="923925"/>
            <a:r>
              <a:rPr lang="en-US" altLang="zh-CN" sz="1200" b="0"/>
              <a:t>Not for distribution without permission.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55575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l" defTabSz="923925">
              <a:defRPr sz="1200" b="0">
                <a:latin typeface="Times New Roman" pitchFamily="18" charset="0"/>
              </a:defRPr>
            </a:lvl1pPr>
          </a:lstStyle>
          <a:p>
            <a:endParaRPr lang="en-US" altLang="zh-CN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153988"/>
            <a:ext cx="30321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3832767C-5C74-4A31-A9F0-238BED951EDF}" type="datetime1">
              <a:rPr lang="zh-CN" altLang="en-US"/>
              <a:pPr/>
              <a:t>2013/10/17</a:t>
            </a:fld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30288" y="679450"/>
            <a:ext cx="4933950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465138" y="4633913"/>
            <a:ext cx="6067425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8834438"/>
            <a:ext cx="3030538" cy="28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93" tIns="46297" rIns="92593" bIns="46297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 b="0">
                <a:latin typeface="Times New Roman" pitchFamily="18" charset="0"/>
              </a:defRPr>
            </a:lvl1pPr>
          </a:lstStyle>
          <a:p>
            <a:fld id="{A10E0529-5477-496F-9935-C04DB9244791}" type="slidenum">
              <a:rPr lang="zh-CN" altLang="en-US"/>
              <a:pPr/>
              <a:t>‹#›</a:t>
            </a:fld>
            <a:endParaRPr lang="en-US" altLang="zh-CN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11150" y="8834438"/>
            <a:ext cx="2949575" cy="2778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2593" tIns="46297" rIns="92593" bIns="46297">
            <a:spAutoFit/>
          </a:bodyPr>
          <a:lstStyle/>
          <a:p>
            <a:pPr algn="l" defTabSz="923925"/>
            <a:r>
              <a:rPr lang="en-US" altLang="zh-CN" sz="1200" b="0"/>
              <a:t>Analog Devices Confidential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217488" indent="-120650" algn="l" rtl="0" eaLnBrk="0" fontAlgn="base" hangingPunct="0">
      <a:spcBef>
        <a:spcPct val="30000"/>
      </a:spcBef>
      <a:spcAft>
        <a:spcPct val="0"/>
      </a:spcAft>
      <a:buSzPct val="50000"/>
      <a:buFont typeface="Monotype Sort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38138" indent="-119063" algn="l" rtl="0" eaLnBrk="0" fontAlgn="base" hangingPunct="0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495300" indent="-155575" algn="l" rtl="0" eaLnBrk="0" fontAlgn="base" hangingPunct="0">
      <a:spcBef>
        <a:spcPct val="30000"/>
      </a:spcBef>
      <a:spcAft>
        <a:spcPct val="0"/>
      </a:spcAft>
      <a:buFont typeface="Wingdings" pitchFamily="2" charset="2"/>
      <a:buChar char="Ø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614363" indent="-117475" algn="l" rtl="0" eaLnBrk="0" fontAlgn="base" hangingPunct="0">
      <a:spcBef>
        <a:spcPct val="30000"/>
      </a:spcBef>
      <a:spcAft>
        <a:spcPct val="0"/>
      </a:spcAft>
      <a:buSzPct val="70000"/>
      <a:buFont typeface="Wingdings" pitchFamily="2" charset="2"/>
      <a:buChar char="§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31875" y="679450"/>
            <a:ext cx="4930775" cy="36988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5F6290-59B6-473F-BFDD-08A63C02D9C0}" type="slidenum">
              <a:rPr lang="en-SG" smtClean="0"/>
              <a:pPr/>
              <a:t>1</a:t>
            </a:fld>
            <a:endParaRPr lang="en-SG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4" name="Picture 2" descr="TitleShot3b1024x76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61795" name="Picture 3" descr="ADIGridOnly_t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</p:spPr>
      </p:pic>
      <p:pic>
        <p:nvPicPr>
          <p:cNvPr id="161796" name="Picture 4" descr="PPTiconbar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0"/>
            <a:ext cx="5791200" cy="455613"/>
          </a:xfrm>
          <a:prstGeom prst="rect">
            <a:avLst/>
          </a:prstGeom>
          <a:noFill/>
        </p:spPr>
      </p:pic>
      <p:sp>
        <p:nvSpPr>
          <p:cNvPr id="161797" name="Rectangle 5"/>
          <p:cNvSpPr>
            <a:spLocks noChangeArrowheads="1"/>
          </p:cNvSpPr>
          <p:nvPr/>
        </p:nvSpPr>
        <p:spPr bwMode="auto">
          <a:xfrm>
            <a:off x="3586163" y="469900"/>
            <a:ext cx="5519737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rIns="0" anchor="ctr"/>
          <a:lstStyle/>
          <a:p>
            <a:pPr>
              <a:spcBef>
                <a:spcPct val="50000"/>
              </a:spcBef>
            </a:pPr>
            <a:r>
              <a:rPr lang="en-US" altLang="zh-CN" sz="15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ea typeface="宋体" pitchFamily="2" charset="-122"/>
              </a:rPr>
              <a:t>The World Leader in High Performance Signal Processing Solutions</a:t>
            </a:r>
            <a:endParaRPr lang="en-GB" sz="150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ea typeface="宋体" pitchFamily="2" charset="-122"/>
            </a:endParaRP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794125" y="1447800"/>
            <a:ext cx="5105400" cy="2438400"/>
          </a:xfrm>
        </p:spPr>
        <p:txBody>
          <a:bodyPr lIns="137160" rIns="137160" bIns="91440" anchor="b" anchorCtr="1"/>
          <a:lstStyle>
            <a:lvl1pPr algn="ctr">
              <a:defRPr sz="34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432300" y="4267200"/>
            <a:ext cx="3829050" cy="1371600"/>
          </a:xfrm>
        </p:spPr>
        <p:txBody>
          <a:bodyPr lIns="91440" tIns="45720" rIns="91440" bIns="45720" anchorCtr="1"/>
          <a:lstStyle>
            <a:lvl1pPr marL="0" indent="0" algn="ctr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en-US" altLang="zh-CN"/>
              <a:t>Click to edit Master subtitle style.</a:t>
            </a:r>
          </a:p>
        </p:txBody>
      </p:sp>
      <p:grpSp>
        <p:nvGrpSpPr>
          <p:cNvPr id="161800" name="Group 8"/>
          <p:cNvGrpSpPr>
            <a:grpSpLocks/>
          </p:cNvGrpSpPr>
          <p:nvPr/>
        </p:nvGrpSpPr>
        <p:grpSpPr bwMode="auto">
          <a:xfrm>
            <a:off x="6299200" y="6248400"/>
            <a:ext cx="2768600" cy="381000"/>
            <a:chOff x="168" y="4062"/>
            <a:chExt cx="1744" cy="240"/>
          </a:xfrm>
        </p:grpSpPr>
        <p:pic>
          <p:nvPicPr>
            <p:cNvPr id="161801" name="Picture 9" descr="ADI Logo2"/>
            <p:cNvPicPr preferRelativeResize="0"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8" y="4102"/>
              <a:ext cx="538" cy="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1802" name="Line 10"/>
            <p:cNvSpPr>
              <a:spLocks noChangeShapeType="1"/>
            </p:cNvSpPr>
            <p:nvPr userDrawn="1"/>
          </p:nvSpPr>
          <p:spPr bwMode="auto">
            <a:xfrm>
              <a:off x="816" y="4062"/>
              <a:ext cx="0" cy="2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1803" name="Text Box 11"/>
            <p:cNvSpPr txBox="1">
              <a:spLocks noChangeArrowheads="1"/>
            </p:cNvSpPr>
            <p:nvPr userDrawn="1"/>
          </p:nvSpPr>
          <p:spPr bwMode="auto">
            <a:xfrm>
              <a:off x="898" y="4079"/>
              <a:ext cx="1014" cy="20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600"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278801-BA4C-4CC7-ADE0-179AF1EE079E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1000" y="457200"/>
            <a:ext cx="2166938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3500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025294-B305-4CF6-9F4B-DEE3589777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69338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1295400"/>
            <a:ext cx="8593138" cy="5029200"/>
          </a:xfrm>
        </p:spPr>
        <p:txBody>
          <a:bodyPr/>
          <a:lstStyle/>
          <a:p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581400" y="6324600"/>
            <a:ext cx="2971800" cy="369888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81000" y="6400800"/>
            <a:ext cx="631825" cy="293688"/>
          </a:xfrm>
        </p:spPr>
        <p:txBody>
          <a:bodyPr/>
          <a:lstStyle>
            <a:lvl1pPr>
              <a:defRPr/>
            </a:lvl1pPr>
          </a:lstStyle>
          <a:p>
            <a:fld id="{4AE2D3E0-05F8-418D-AA6A-85F3A0C59BF8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F9310A-4AB1-435F-9ED1-924963E7718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BF5249-0681-435F-AAA5-A422E888983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295400"/>
            <a:ext cx="421957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295400"/>
            <a:ext cx="422116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2538EA-4243-4F98-A6DD-0FA7D61D54F9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DC512A-6A18-43AB-AB70-BC243C2756EF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21B9B75-AE5B-4387-973B-A52CC0A9BAFA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989350F-397B-424B-BBB4-F06440E9E8C0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1D39AC-5CD3-403A-8615-4A0E98B175E1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2E4404-2D14-4B9B-B1D0-3E15D87B1364}" type="slidenum">
              <a:rPr lang="zh-CN" altLang="en-US"/>
              <a:pPr/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0" name="Picture 2" descr="ADIGrid_t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53525" cy="6856413"/>
          </a:xfrm>
          <a:prstGeom prst="rect">
            <a:avLst/>
          </a:prstGeom>
          <a:noFill/>
        </p:spPr>
      </p:pic>
      <p:sp>
        <p:nvSpPr>
          <p:cNvPr id="1607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86693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95400"/>
            <a:ext cx="8593138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20" tIns="91440" rIns="45720" bIns="914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324600"/>
            <a:ext cx="2971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latin typeface="+mj-lt"/>
                <a:ea typeface="宋体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160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1000" y="6400800"/>
            <a:ext cx="6318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ea typeface="宋体" pitchFamily="2" charset="-122"/>
              </a:defRPr>
            </a:lvl1pPr>
          </a:lstStyle>
          <a:p>
            <a:fld id="{00F1BD36-24F8-4F27-BDEE-A9F3CC97ADC5}" type="slidenum">
              <a:rPr lang="zh-CN" altLang="en-US"/>
              <a:pPr/>
              <a:t>‹#›</a:t>
            </a:fld>
            <a:endParaRPr lang="en-US" altLang="zh-CN"/>
          </a:p>
        </p:txBody>
      </p:sp>
      <p:grpSp>
        <p:nvGrpSpPr>
          <p:cNvPr id="160775" name="Group 7"/>
          <p:cNvGrpSpPr>
            <a:grpSpLocks/>
          </p:cNvGrpSpPr>
          <p:nvPr/>
        </p:nvGrpSpPr>
        <p:grpSpPr bwMode="auto">
          <a:xfrm>
            <a:off x="6650038" y="6511925"/>
            <a:ext cx="2493962" cy="346075"/>
            <a:chOff x="253" y="3724"/>
            <a:chExt cx="1571" cy="218"/>
          </a:xfrm>
        </p:grpSpPr>
        <p:pic>
          <p:nvPicPr>
            <p:cNvPr id="160776" name="Picture 8" descr="ADI Logo2"/>
            <p:cNvPicPr preferRelativeResize="0"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253" y="3766"/>
              <a:ext cx="476" cy="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</p:pic>
        <p:sp>
          <p:nvSpPr>
            <p:cNvPr id="160777" name="Line 9"/>
            <p:cNvSpPr>
              <a:spLocks noChangeShapeType="1"/>
            </p:cNvSpPr>
            <p:nvPr userDrawn="1"/>
          </p:nvSpPr>
          <p:spPr bwMode="auto">
            <a:xfrm>
              <a:off x="829" y="3724"/>
              <a:ext cx="0" cy="218"/>
            </a:xfrm>
            <a:prstGeom prst="line">
              <a:avLst/>
            </a:prstGeom>
            <a:noFill/>
            <a:ln w="19050">
              <a:solidFill>
                <a:srgbClr val="333333"/>
              </a:solidFill>
              <a:round/>
              <a:headEnd/>
              <a:tailEnd/>
            </a:ln>
            <a:effectLst>
              <a:outerShdw dist="17961" dir="2700000" algn="ctr" rotWithShape="0">
                <a:srgbClr val="808080">
                  <a:alpha val="20000"/>
                </a:srgbClr>
              </a:outerShdw>
            </a:effectLst>
          </p:spPr>
          <p:txBody>
            <a:bodyPr wrap="none" anchor="ctr"/>
            <a:lstStyle/>
            <a:p>
              <a:endParaRPr lang="en-SG"/>
            </a:p>
          </p:txBody>
        </p:sp>
        <p:sp>
          <p:nvSpPr>
            <p:cNvPr id="160778" name="Text Box 10"/>
            <p:cNvSpPr txBox="1">
              <a:spLocks noChangeArrowheads="1"/>
            </p:cNvSpPr>
            <p:nvPr userDrawn="1"/>
          </p:nvSpPr>
          <p:spPr bwMode="auto">
            <a:xfrm>
              <a:off x="903" y="3743"/>
              <a:ext cx="921" cy="1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>
              <a:outerShdw dist="17961" dir="2700000" algn="ctr" rotWithShape="0">
                <a:srgbClr val="B2B2B2">
                  <a:alpha val="20000"/>
                </a:srgbClr>
              </a:outerShdw>
            </a:effectLst>
          </p:spPr>
          <p:txBody>
            <a:bodyPr wrap="none" lIns="0" tIns="0" rIns="0" bIns="0" anchor="ctr"/>
            <a:lstStyle/>
            <a:p>
              <a:pPr algn="l"/>
              <a:r>
                <a:rPr lang="en-US" altLang="zh-CN" sz="2400">
                  <a:solidFill>
                    <a:srgbClr val="333333"/>
                  </a:solidFill>
                  <a:latin typeface="Arial Narrow" pitchFamily="34" charset="0"/>
                  <a:ea typeface="宋体" pitchFamily="2" charset="-122"/>
                </a:rPr>
                <a:t>Everywhere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ransition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225425" indent="-2254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u"/>
        <a:defRPr sz="2200" b="1">
          <a:solidFill>
            <a:schemeClr val="tx1"/>
          </a:solidFill>
          <a:latin typeface="+mn-lt"/>
          <a:ea typeface="+mn-ea"/>
          <a:cs typeface="+mn-cs"/>
        </a:defRPr>
      </a:lvl1pPr>
      <a:lvl2pPr marL="401638" indent="-174625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 b="1">
          <a:solidFill>
            <a:schemeClr val="tx2"/>
          </a:solidFill>
          <a:latin typeface="+mn-lt"/>
        </a:defRPr>
      </a:lvl2pPr>
      <a:lvl3pPr marL="573088" indent="-169863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u"/>
        <a:defRPr sz="2000">
          <a:solidFill>
            <a:schemeClr val="tx2"/>
          </a:solidFill>
          <a:latin typeface="+mn-lt"/>
        </a:defRPr>
      </a:lvl3pPr>
      <a:lvl4pPr marL="739775" indent="-165100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l"/>
        <a:defRPr>
          <a:solidFill>
            <a:schemeClr val="bg2"/>
          </a:solidFill>
          <a:latin typeface="+mn-lt"/>
        </a:defRPr>
      </a:lvl4pPr>
      <a:lvl5pPr marL="8636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5pPr>
      <a:lvl6pPr marL="13208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6pPr>
      <a:lvl7pPr marL="17780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7pPr>
      <a:lvl8pPr marL="22352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8pPr>
      <a:lvl9pPr marL="2692400" indent="-122238" algn="l" defTabSz="137636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1"/>
        </a:buClr>
        <a:buSzPct val="90000"/>
        <a:buFont typeface="Symbol" pitchFamily="18" charset="2"/>
        <a:buChar char="-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3505200" cy="762000"/>
          </a:xfrm>
        </p:spPr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914400" y="1524000"/>
          <a:ext cx="7241540" cy="18542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22780"/>
                <a:gridCol w="1897380"/>
                <a:gridCol w="189738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SCM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SCC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Remarks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Die Attach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3230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Ablestik</a:t>
                      </a:r>
                      <a:r>
                        <a:rPr lang="en-US" baseline="0" dirty="0" smtClean="0"/>
                        <a:t> 3230</a:t>
                      </a:r>
                      <a:endParaRPr lang="en-SG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Same</a:t>
                      </a:r>
                      <a:r>
                        <a:rPr lang="en-US" baseline="0" dirty="0" smtClean="0"/>
                        <a:t> BOM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Wire type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Gold</a:t>
                      </a:r>
                      <a:r>
                        <a:rPr lang="en-US" baseline="0" dirty="0" smtClean="0"/>
                        <a:t> MKE UR2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Mold Compound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Sumitomo G770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Lead Finish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Matte </a:t>
                      </a:r>
                      <a:r>
                        <a:rPr lang="en-US" dirty="0" err="1" smtClean="0"/>
                        <a:t>Sn</a:t>
                      </a:r>
                      <a:endParaRPr lang="en-SG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437790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ITemplate">
  <a:themeElements>
    <a:clrScheme name="ADITemplate 3">
      <a:dk1>
        <a:srgbClr val="000000"/>
      </a:dk1>
      <a:lt1>
        <a:srgbClr val="FFFFFF"/>
      </a:lt1>
      <a:dk2>
        <a:srgbClr val="38579B"/>
      </a:dk2>
      <a:lt2>
        <a:srgbClr val="969696"/>
      </a:lt2>
      <a:accent1>
        <a:srgbClr val="FFCC00"/>
      </a:accent1>
      <a:accent2>
        <a:srgbClr val="28AE4E"/>
      </a:accent2>
      <a:accent3>
        <a:srgbClr val="FFFFFF"/>
      </a:accent3>
      <a:accent4>
        <a:srgbClr val="000000"/>
      </a:accent4>
      <a:accent5>
        <a:srgbClr val="FFE2AA"/>
      </a:accent5>
      <a:accent6>
        <a:srgbClr val="239D46"/>
      </a:accent6>
      <a:hlink>
        <a:srgbClr val="8B1174"/>
      </a:hlink>
      <a:folHlink>
        <a:srgbClr val="FF8C00"/>
      </a:folHlink>
    </a:clrScheme>
    <a:fontScheme name="ADI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ADITemplate 1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2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DITemplate 3">
        <a:dk1>
          <a:srgbClr val="000000"/>
        </a:dk1>
        <a:lt1>
          <a:srgbClr val="FFFFFF"/>
        </a:lt1>
        <a:dk2>
          <a:srgbClr val="38579B"/>
        </a:dk2>
        <a:lt2>
          <a:srgbClr val="969696"/>
        </a:lt2>
        <a:accent1>
          <a:srgbClr val="FFCC00"/>
        </a:accent1>
        <a:accent2>
          <a:srgbClr val="28AE4E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39D46"/>
        </a:accent6>
        <a:hlink>
          <a:srgbClr val="8B1174"/>
        </a:hlink>
        <a:folHlink>
          <a:srgbClr val="FF8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25111</TotalTime>
  <Words>35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ADITemplate</vt:lpstr>
      <vt:lpstr>Bill of Materials</vt:lpstr>
    </vt:vector>
  </TitlesOfParts>
  <Company>Analog Devices,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Incoming Materials QA/QC</dc:title>
  <dc:subject>ADI Confidential  Presentation Template</dc:subject>
  <dc:creator>mramsey</dc:creator>
  <cp:keywords>ADI</cp:keywords>
  <cp:lastModifiedBy>EFlores</cp:lastModifiedBy>
  <cp:revision>772</cp:revision>
  <cp:lastPrinted>2000-03-20T14:44:43Z</cp:lastPrinted>
  <dcterms:created xsi:type="dcterms:W3CDTF">2004-09-14T17:34:09Z</dcterms:created>
  <dcterms:modified xsi:type="dcterms:W3CDTF">2013-10-17T08:16:16Z</dcterms:modified>
</cp:coreProperties>
</file>