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637" r:id="rId2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00"/>
    <a:srgbClr val="9900CC"/>
    <a:srgbClr val="996633"/>
    <a:srgbClr val="B60E0E"/>
    <a:srgbClr val="FF6600"/>
    <a:srgbClr val="66CCFF"/>
    <a:srgbClr val="FF3399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82037" autoAdjust="0"/>
  </p:normalViewPr>
  <p:slideViewPr>
    <p:cSldViewPr>
      <p:cViewPr>
        <p:scale>
          <a:sx n="100" d="100"/>
          <a:sy n="100" d="100"/>
        </p:scale>
        <p:origin x="-72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233363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2333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DE05113E-8D40-496E-A3C7-960766CB8293}" type="datetime1">
              <a:rPr lang="zh-CN" altLang="en-US"/>
              <a:pPr/>
              <a:t>2013/10/23</a:t>
            </a:fld>
            <a:endParaRPr lang="en-US" altLang="zh-CN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575675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FDD9B6BB-1AE2-4D90-82A4-C67A66EADC7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33363" y="8602663"/>
            <a:ext cx="28225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Information ©</a:t>
            </a:r>
          </a:p>
          <a:p>
            <a:pPr algn="l" defTabSz="923925"/>
            <a:r>
              <a:rPr lang="en-US" altLang="zh-CN" sz="1200" b="0"/>
              <a:t>Not for distribution without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3832767C-5C74-4A31-A9F0-238BED951EDF}" type="datetime1">
              <a:rPr lang="zh-CN" altLang="en-US"/>
              <a:pPr/>
              <a:t>2013/10/23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79450"/>
            <a:ext cx="49339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633913"/>
            <a:ext cx="6067425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834438"/>
            <a:ext cx="3030538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A10E0529-5477-496F-9935-C04DB924479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1150" y="8834438"/>
            <a:ext cx="2949575" cy="277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Confidential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17488" indent="-120650" algn="l" rtl="0" eaLnBrk="0" fontAlgn="base" hangingPunct="0">
      <a:spcBef>
        <a:spcPct val="30000"/>
      </a:spcBef>
      <a:spcAft>
        <a:spcPct val="0"/>
      </a:spcAft>
      <a:buSzPct val="50000"/>
      <a:buFont typeface="Monotype Sort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38138" indent="-119063" algn="l" rtl="0" eaLnBrk="0" fontAlgn="base" hangingPunct="0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495300" indent="-155575" algn="l" rtl="0" eaLnBrk="0" fontAlgn="base" hangingPunct="0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14363" indent="-117475" algn="l" rtl="0" eaLnBrk="0" fontAlgn="base" hangingPunct="0">
      <a:spcBef>
        <a:spcPct val="30000"/>
      </a:spcBef>
      <a:spcAft>
        <a:spcPct val="0"/>
      </a:spcAft>
      <a:buSzPct val="70000"/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679450"/>
            <a:ext cx="493077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6290-59B6-473F-BFDD-08A63C02D9C0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179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pic>
        <p:nvPicPr>
          <p:cNvPr id="16179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</p:spPr>
      </p:pic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zh-CN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宋体" pitchFamily="2" charset="-122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altLang="zh-CN"/>
              <a:t>Click to edit Master subtitle style.</a:t>
            </a:r>
          </a:p>
        </p:txBody>
      </p:sp>
      <p:grpSp>
        <p:nvGrpSpPr>
          <p:cNvPr id="161800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161801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1802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1803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600"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78801-BA4C-4CC7-ADE0-179AF1EE079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025294-B305-4CF6-9F4B-DEE3589777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29718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AE2D3E0-05F8-418D-AA6A-85F3A0C59B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9310A-4AB1-435F-9ED1-924963E7718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BF5249-0681-435F-AAA5-A422E8889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8EA-4243-4F98-A6DD-0FA7D61D54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DC512A-6A18-43AB-AB70-BC243C2756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B9B75-AE5B-4387-973B-A52CC0A9BA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9350F-397B-424B-BBB4-F06440E9E8C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39AC-5CD3-403A-8615-4A0E98B175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E4404-2D14-4B9B-B1D0-3E15D87B136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0F1BD36-24F8-4F27-BDEE-A9F3CC97ADC5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60776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0777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0778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400">
                  <a:solidFill>
                    <a:srgbClr val="333333"/>
                  </a:solidFill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3505200" cy="762000"/>
          </a:xfrm>
        </p:spPr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524000"/>
          <a:ext cx="7241540" cy="2879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780"/>
                <a:gridCol w="1897380"/>
                <a:gridCol w="189738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 Attach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Upper Die</a:t>
                      </a:r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QMI536</a:t>
                      </a:r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de-DE" sz="2000" b="0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Bottom </a:t>
                      </a:r>
                      <a:r>
                        <a:rPr lang="de-DE" sz="20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Die</a:t>
                      </a:r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Ablestik 3230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e-D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Upper Die</a:t>
                      </a:r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QMI536</a:t>
                      </a:r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de-DE" sz="2000" b="0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Bottom </a:t>
                      </a:r>
                      <a:r>
                        <a:rPr lang="de-DE" sz="20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Die</a:t>
                      </a:r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e-D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Ablestik 3230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e-D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BOM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MKE UR2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MKE UR2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Mold Compound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 Finish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43779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25122</TotalTime>
  <Words>35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Bill of Materials</vt:lpstr>
    </vt:vector>
  </TitlesOfParts>
  <Company>Analog Devices,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Materials QA/QC</dc:title>
  <dc:subject>ADI Confidential  Presentation Template</dc:subject>
  <dc:creator>mramsey</dc:creator>
  <cp:keywords>ADI</cp:keywords>
  <cp:lastModifiedBy>EFlores</cp:lastModifiedBy>
  <cp:revision>773</cp:revision>
  <cp:lastPrinted>2000-03-20T14:44:43Z</cp:lastPrinted>
  <dcterms:created xsi:type="dcterms:W3CDTF">2004-09-14T17:34:09Z</dcterms:created>
  <dcterms:modified xsi:type="dcterms:W3CDTF">2013-10-23T09:48:48Z</dcterms:modified>
</cp:coreProperties>
</file>