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2013/10/23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2013/10/23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</a:t>
                      </a:r>
                      <a:r>
                        <a:rPr lang="de-DE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8290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</a:t>
                      </a:r>
                      <a:r>
                        <a:rPr lang="de-DE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8290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25124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774</cp:revision>
  <cp:lastPrinted>2000-03-20T14:44:43Z</cp:lastPrinted>
  <dcterms:created xsi:type="dcterms:W3CDTF">2004-09-14T17:34:09Z</dcterms:created>
  <dcterms:modified xsi:type="dcterms:W3CDTF">2013-10-23T10:26:33Z</dcterms:modified>
</cp:coreProperties>
</file>